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66" y="96"/>
      </p:cViewPr>
      <p:guideLst>
        <p:guide orient="horz" pos="288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684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8943945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2531334" y="26988"/>
            <a:ext cx="17807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b="1" dirty="0">
                <a:latin typeface="Century Gothic" panose="020B0502020202020204" pitchFamily="34" charset="0"/>
              </a:rPr>
              <a:t>Mein Ziel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29456" y="293365"/>
            <a:ext cx="6584528" cy="840111"/>
            <a:chOff x="129456" y="229865"/>
            <a:chExt cx="6584528" cy="840111"/>
          </a:xfrm>
        </p:grpSpPr>
        <p:sp>
          <p:nvSpPr>
            <p:cNvPr id="17" name="Band nach oben 16"/>
            <p:cNvSpPr/>
            <p:nvPr/>
          </p:nvSpPr>
          <p:spPr>
            <a:xfrm>
              <a:off x="129456" y="381820"/>
              <a:ext cx="6584528" cy="68815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908720" y="239390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043996" y="229865"/>
              <a:ext cx="12653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Start-Datum:</a:t>
              </a:r>
            </a:p>
          </p:txBody>
        </p:sp>
      </p:grpSp>
      <p:graphicFrame>
        <p:nvGraphicFramePr>
          <p:cNvPr id="21" name="Tabelle 20"/>
          <p:cNvGraphicFramePr>
            <a:graphicFrameLocks noGrp="1"/>
          </p:cNvGraphicFramePr>
          <p:nvPr>
            <p:extLst/>
          </p:nvPr>
        </p:nvGraphicFramePr>
        <p:xfrm>
          <a:off x="181720" y="1169745"/>
          <a:ext cx="6480002" cy="2817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9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601">
                <a:tc gridSpan="4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Kriterium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3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0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hier Text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eingeben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3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Tabelle 21"/>
          <p:cNvGraphicFramePr>
            <a:graphicFrameLocks noGrp="1"/>
          </p:cNvGraphicFramePr>
          <p:nvPr>
            <p:extLst/>
          </p:nvPr>
        </p:nvGraphicFramePr>
        <p:xfrm>
          <a:off x="326059" y="4086567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(Datum, Unterschrift Lehrer)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" name="Abgerundetes Rechteck 22"/>
          <p:cNvSpPr/>
          <p:nvPr/>
        </p:nvSpPr>
        <p:spPr>
          <a:xfrm>
            <a:off x="48816" y="55881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7" name="Gruppieren 76"/>
          <p:cNvGrpSpPr/>
          <p:nvPr/>
        </p:nvGrpSpPr>
        <p:grpSpPr>
          <a:xfrm>
            <a:off x="5883445" y="1188385"/>
            <a:ext cx="818032" cy="347252"/>
            <a:chOff x="5683420" y="1481120"/>
            <a:chExt cx="818032" cy="347252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6259711" y="1481120"/>
              <a:ext cx="241741" cy="231709"/>
              <a:chOff x="6259711" y="1481120"/>
              <a:chExt cx="241741" cy="231709"/>
            </a:xfrm>
          </p:grpSpPr>
          <p:grpSp>
            <p:nvGrpSpPr>
              <p:cNvPr id="67" name="Gruppieren 66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68" name="Ellipse 6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9" name="Ellipse 6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0" name="Ellipse 6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3" name="Bogen 12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683420" y="1496762"/>
              <a:ext cx="241741" cy="331610"/>
              <a:chOff x="5683420" y="1496762"/>
              <a:chExt cx="241741" cy="331610"/>
            </a:xfrm>
          </p:grpSpPr>
          <p:grpSp>
            <p:nvGrpSpPr>
              <p:cNvPr id="10" name="Gruppieren 9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8" name="Ellipse 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Ellipse 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" name="Ellipse 2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71" name="Bogen 70"/>
              <p:cNvSpPr/>
              <p:nvPr/>
            </p:nvSpPr>
            <p:spPr>
              <a:xfrm rot="2796260" flipH="1">
                <a:off x="5715001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6" name="Gruppieren 75"/>
            <p:cNvGrpSpPr/>
            <p:nvPr/>
          </p:nvGrpSpPr>
          <p:grpSpPr>
            <a:xfrm>
              <a:off x="5969184" y="1491983"/>
              <a:ext cx="241741" cy="225625"/>
              <a:chOff x="5969184" y="1491983"/>
              <a:chExt cx="241741" cy="225625"/>
            </a:xfrm>
          </p:grpSpPr>
          <p:grpSp>
            <p:nvGrpSpPr>
              <p:cNvPr id="63" name="Gruppieren 62"/>
              <p:cNvGrpSpPr/>
              <p:nvPr/>
            </p:nvGrpSpPr>
            <p:grpSpPr>
              <a:xfrm>
                <a:off x="5969184" y="1491983"/>
                <a:ext cx="241741" cy="225625"/>
                <a:chOff x="5635531" y="2123728"/>
                <a:chExt cx="385757" cy="360040"/>
              </a:xfrm>
            </p:grpSpPr>
            <p:sp>
              <p:nvSpPr>
                <p:cNvPr id="64" name="Ellipse 6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6" name="Ellipse 6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25" name="Gerade Verbindung 24"/>
              <p:cNvCxnSpPr/>
              <p:nvPr/>
            </p:nvCxnSpPr>
            <p:spPr>
              <a:xfrm>
                <a:off x="6044750" y="1643063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uppieren 6"/>
          <p:cNvGrpSpPr/>
          <p:nvPr/>
        </p:nvGrpSpPr>
        <p:grpSpPr>
          <a:xfrm>
            <a:off x="5966193" y="1819180"/>
            <a:ext cx="656586" cy="2083698"/>
            <a:chOff x="5966193" y="1819180"/>
            <a:chExt cx="656586" cy="2083698"/>
          </a:xfrm>
        </p:grpSpPr>
        <p:grpSp>
          <p:nvGrpSpPr>
            <p:cNvPr id="2" name="Gruppieren 1"/>
            <p:cNvGrpSpPr/>
            <p:nvPr/>
          </p:nvGrpSpPr>
          <p:grpSpPr>
            <a:xfrm>
              <a:off x="5968574" y="1819180"/>
              <a:ext cx="654205" cy="264124"/>
              <a:chOff x="5968574" y="1847755"/>
              <a:chExt cx="654205" cy="264124"/>
            </a:xfrm>
          </p:grpSpPr>
          <p:grpSp>
            <p:nvGrpSpPr>
              <p:cNvPr id="72" name="Gruppieren 71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73" name="Ellipse 72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4" name="Ellipse 73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5" name="Ellipse 74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39" name="Gruppieren 138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40" name="Ellipse 13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1" name="Ellipse 14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2" name="Ellipse 14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43" name="Gruppieren 142"/>
            <p:cNvGrpSpPr/>
            <p:nvPr/>
          </p:nvGrpSpPr>
          <p:grpSpPr>
            <a:xfrm>
              <a:off x="5966193" y="2248105"/>
              <a:ext cx="654205" cy="264124"/>
              <a:chOff x="5968574" y="1847755"/>
              <a:chExt cx="654205" cy="264124"/>
            </a:xfrm>
          </p:grpSpPr>
          <p:grpSp>
            <p:nvGrpSpPr>
              <p:cNvPr id="144" name="Gruppieren 143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49" name="Ellipse 148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1" name="Ellipse 150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45" name="Gruppieren 144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46" name="Ellipse 145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7" name="Ellipse 14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8" name="Ellipse 14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52" name="Gruppieren 151"/>
            <p:cNvGrpSpPr/>
            <p:nvPr/>
          </p:nvGrpSpPr>
          <p:grpSpPr>
            <a:xfrm>
              <a:off x="5967738" y="2719592"/>
              <a:ext cx="654205" cy="264124"/>
              <a:chOff x="5968574" y="1847755"/>
              <a:chExt cx="654205" cy="264124"/>
            </a:xfrm>
          </p:grpSpPr>
          <p:grpSp>
            <p:nvGrpSpPr>
              <p:cNvPr id="153" name="Gruppieren 152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0" name="Ellipse 159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4" name="Gruppieren 153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55" name="Ellipse 15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6" name="Ellipse 15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7" name="Ellipse 15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61" name="Gruppieren 160"/>
            <p:cNvGrpSpPr/>
            <p:nvPr/>
          </p:nvGrpSpPr>
          <p:grpSpPr>
            <a:xfrm>
              <a:off x="5966194" y="3638754"/>
              <a:ext cx="654205" cy="264124"/>
              <a:chOff x="5968574" y="1847755"/>
              <a:chExt cx="654205" cy="264124"/>
            </a:xfrm>
          </p:grpSpPr>
          <p:grpSp>
            <p:nvGrpSpPr>
              <p:cNvPr id="162" name="Gruppieren 161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67" name="Ellipse 166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8" name="Ellipse 167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9" name="Ellipse 168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3" name="Gruppieren 162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64" name="Ellipse 16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5" name="Ellipse 16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6" name="Ellipse 16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70" name="Gruppieren 169"/>
            <p:cNvGrpSpPr/>
            <p:nvPr/>
          </p:nvGrpSpPr>
          <p:grpSpPr>
            <a:xfrm>
              <a:off x="5968574" y="3186317"/>
              <a:ext cx="654205" cy="264124"/>
              <a:chOff x="5968574" y="1847755"/>
              <a:chExt cx="654205" cy="264124"/>
            </a:xfrm>
          </p:grpSpPr>
          <p:grpSp>
            <p:nvGrpSpPr>
              <p:cNvPr id="171" name="Gruppieren 170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76" name="Ellipse 175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7" name="Ellipse 176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8" name="Ellipse 177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72" name="Gruppieren 171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73" name="Ellipse 17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4" name="Ellipse 17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5" name="Ellipse 17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grpSp>
        <p:nvGrpSpPr>
          <p:cNvPr id="188" name="Gruppieren 187"/>
          <p:cNvGrpSpPr/>
          <p:nvPr/>
        </p:nvGrpSpPr>
        <p:grpSpPr>
          <a:xfrm>
            <a:off x="129456" y="4836790"/>
            <a:ext cx="6584528" cy="840111"/>
            <a:chOff x="129456" y="229865"/>
            <a:chExt cx="6584528" cy="840111"/>
          </a:xfrm>
        </p:grpSpPr>
        <p:sp>
          <p:nvSpPr>
            <p:cNvPr id="208" name="Band nach oben 207"/>
            <p:cNvSpPr/>
            <p:nvPr/>
          </p:nvSpPr>
          <p:spPr>
            <a:xfrm>
              <a:off x="129456" y="381820"/>
              <a:ext cx="6584528" cy="68815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254" name="Textfeld 253"/>
            <p:cNvSpPr txBox="1"/>
            <p:nvPr/>
          </p:nvSpPr>
          <p:spPr>
            <a:xfrm>
              <a:off x="908720" y="239390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  <p:sp>
          <p:nvSpPr>
            <p:cNvPr id="255" name="Textfeld 254"/>
            <p:cNvSpPr txBox="1"/>
            <p:nvPr/>
          </p:nvSpPr>
          <p:spPr>
            <a:xfrm>
              <a:off x="5043996" y="229865"/>
              <a:ext cx="12653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Start-Datum:</a:t>
              </a:r>
            </a:p>
          </p:txBody>
        </p:sp>
      </p:grpSp>
      <p:graphicFrame>
        <p:nvGraphicFramePr>
          <p:cNvPr id="256" name="Tabelle 255"/>
          <p:cNvGraphicFramePr>
            <a:graphicFrameLocks noGrp="1"/>
          </p:cNvGraphicFramePr>
          <p:nvPr>
            <p:extLst/>
          </p:nvPr>
        </p:nvGraphicFramePr>
        <p:xfrm>
          <a:off x="181720" y="5713170"/>
          <a:ext cx="6480002" cy="2817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9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601">
                <a:tc gridSpan="4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Kriterium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3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0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hier Text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eingeben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3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57" name="Tabelle 2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653721"/>
              </p:ext>
            </p:extLst>
          </p:nvPr>
        </p:nvGraphicFramePr>
        <p:xfrm>
          <a:off x="326059" y="8564676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(Datum, Unterschrift Lehrer)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8" name="Abgerundetes Rechteck 257"/>
          <p:cNvSpPr/>
          <p:nvPr/>
        </p:nvSpPr>
        <p:spPr>
          <a:xfrm>
            <a:off x="48816" y="4533990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59" name="Gruppieren 258"/>
          <p:cNvGrpSpPr/>
          <p:nvPr/>
        </p:nvGrpSpPr>
        <p:grpSpPr>
          <a:xfrm>
            <a:off x="5883445" y="5731810"/>
            <a:ext cx="818032" cy="347252"/>
            <a:chOff x="5683420" y="1481120"/>
            <a:chExt cx="818032" cy="347252"/>
          </a:xfrm>
        </p:grpSpPr>
        <p:grpSp>
          <p:nvGrpSpPr>
            <p:cNvPr id="260" name="Gruppieren 259"/>
            <p:cNvGrpSpPr/>
            <p:nvPr/>
          </p:nvGrpSpPr>
          <p:grpSpPr>
            <a:xfrm>
              <a:off x="6259711" y="1481120"/>
              <a:ext cx="241741" cy="231709"/>
              <a:chOff x="6259711" y="1481120"/>
              <a:chExt cx="241741" cy="231709"/>
            </a:xfrm>
          </p:grpSpPr>
          <p:grpSp>
            <p:nvGrpSpPr>
              <p:cNvPr id="273" name="Gruppieren 272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275" name="Ellipse 27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6" name="Ellipse 27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7" name="Ellipse 27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74" name="Bogen 273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1" name="Gruppieren 260"/>
            <p:cNvGrpSpPr/>
            <p:nvPr/>
          </p:nvGrpSpPr>
          <p:grpSpPr>
            <a:xfrm>
              <a:off x="5683420" y="1496762"/>
              <a:ext cx="241741" cy="331610"/>
              <a:chOff x="5683420" y="1496762"/>
              <a:chExt cx="241741" cy="331610"/>
            </a:xfrm>
          </p:grpSpPr>
          <p:grpSp>
            <p:nvGrpSpPr>
              <p:cNvPr id="268" name="Gruppieren 267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270" name="Ellipse 26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1" name="Ellipse 27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2" name="Ellipse 27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69" name="Bogen 268"/>
              <p:cNvSpPr/>
              <p:nvPr/>
            </p:nvSpPr>
            <p:spPr>
              <a:xfrm rot="2796260" flipH="1">
                <a:off x="5715001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2" name="Gruppieren 261"/>
            <p:cNvGrpSpPr/>
            <p:nvPr/>
          </p:nvGrpSpPr>
          <p:grpSpPr>
            <a:xfrm>
              <a:off x="5969184" y="1491983"/>
              <a:ext cx="241741" cy="225625"/>
              <a:chOff x="5969184" y="1491983"/>
              <a:chExt cx="241741" cy="225625"/>
            </a:xfrm>
          </p:grpSpPr>
          <p:grpSp>
            <p:nvGrpSpPr>
              <p:cNvPr id="263" name="Gruppieren 262"/>
              <p:cNvGrpSpPr/>
              <p:nvPr/>
            </p:nvGrpSpPr>
            <p:grpSpPr>
              <a:xfrm>
                <a:off x="5969184" y="1491983"/>
                <a:ext cx="241741" cy="225625"/>
                <a:chOff x="5635531" y="2123728"/>
                <a:chExt cx="385757" cy="360040"/>
              </a:xfrm>
            </p:grpSpPr>
            <p:sp>
              <p:nvSpPr>
                <p:cNvPr id="265" name="Ellipse 26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6" name="Ellipse 26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7" name="Ellipse 26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264" name="Gerade Verbindung 263"/>
              <p:cNvCxnSpPr/>
              <p:nvPr/>
            </p:nvCxnSpPr>
            <p:spPr>
              <a:xfrm>
                <a:off x="6044750" y="1643063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8" name="Gruppieren 277"/>
          <p:cNvGrpSpPr/>
          <p:nvPr/>
        </p:nvGrpSpPr>
        <p:grpSpPr>
          <a:xfrm>
            <a:off x="5966193" y="6362605"/>
            <a:ext cx="656586" cy="2083698"/>
            <a:chOff x="5966193" y="1819180"/>
            <a:chExt cx="656586" cy="2083698"/>
          </a:xfrm>
        </p:grpSpPr>
        <p:grpSp>
          <p:nvGrpSpPr>
            <p:cNvPr id="279" name="Gruppieren 278"/>
            <p:cNvGrpSpPr/>
            <p:nvPr/>
          </p:nvGrpSpPr>
          <p:grpSpPr>
            <a:xfrm>
              <a:off x="5968574" y="1819180"/>
              <a:ext cx="654205" cy="264124"/>
              <a:chOff x="5968574" y="1847755"/>
              <a:chExt cx="654205" cy="264124"/>
            </a:xfrm>
          </p:grpSpPr>
          <p:grpSp>
            <p:nvGrpSpPr>
              <p:cNvPr id="316" name="Gruppieren 315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321" name="Ellipse 320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22" name="Ellipse 321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23" name="Ellipse 322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17" name="Gruppieren 316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318" name="Ellipse 31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9" name="Ellipse 31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20" name="Ellipse 31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80" name="Gruppieren 279"/>
            <p:cNvGrpSpPr/>
            <p:nvPr/>
          </p:nvGrpSpPr>
          <p:grpSpPr>
            <a:xfrm>
              <a:off x="5966193" y="2248105"/>
              <a:ext cx="654205" cy="264124"/>
              <a:chOff x="5968574" y="1847755"/>
              <a:chExt cx="654205" cy="264124"/>
            </a:xfrm>
          </p:grpSpPr>
          <p:grpSp>
            <p:nvGrpSpPr>
              <p:cNvPr id="308" name="Gruppieren 307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313" name="Ellipse 312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4" name="Ellipse 313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5" name="Ellipse 314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09" name="Gruppieren 308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310" name="Ellipse 30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1" name="Ellipse 31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2" name="Ellipse 31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81" name="Gruppieren 280"/>
            <p:cNvGrpSpPr/>
            <p:nvPr/>
          </p:nvGrpSpPr>
          <p:grpSpPr>
            <a:xfrm>
              <a:off x="5967738" y="2719592"/>
              <a:ext cx="654205" cy="264124"/>
              <a:chOff x="5968574" y="1847755"/>
              <a:chExt cx="654205" cy="264124"/>
            </a:xfrm>
          </p:grpSpPr>
          <p:grpSp>
            <p:nvGrpSpPr>
              <p:cNvPr id="300" name="Gruppieren 299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305" name="Ellipse 304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06" name="Ellipse 305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07" name="Ellipse 306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01" name="Gruppieren 300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302" name="Ellipse 301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03" name="Ellipse 302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04" name="Ellipse 30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82" name="Gruppieren 281"/>
            <p:cNvGrpSpPr/>
            <p:nvPr/>
          </p:nvGrpSpPr>
          <p:grpSpPr>
            <a:xfrm>
              <a:off x="5966194" y="3638754"/>
              <a:ext cx="654205" cy="264124"/>
              <a:chOff x="5968574" y="1847755"/>
              <a:chExt cx="654205" cy="264124"/>
            </a:xfrm>
          </p:grpSpPr>
          <p:grpSp>
            <p:nvGrpSpPr>
              <p:cNvPr id="292" name="Gruppieren 291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97" name="Ellipse 296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8" name="Ellipse 297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9" name="Ellipse 298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93" name="Gruppieren 292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94" name="Ellipse 29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5" name="Ellipse 29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6" name="Ellipse 29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83" name="Gruppieren 282"/>
            <p:cNvGrpSpPr/>
            <p:nvPr/>
          </p:nvGrpSpPr>
          <p:grpSpPr>
            <a:xfrm>
              <a:off x="5968574" y="3186317"/>
              <a:ext cx="654205" cy="264124"/>
              <a:chOff x="5968574" y="1847755"/>
              <a:chExt cx="654205" cy="264124"/>
            </a:xfrm>
          </p:grpSpPr>
          <p:grpSp>
            <p:nvGrpSpPr>
              <p:cNvPr id="284" name="Gruppieren 283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89" name="Ellipse 288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0" name="Ellipse 289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1" name="Ellipse 290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85" name="Gruppieren 284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86" name="Ellipse 285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87" name="Ellipse 28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88" name="Ellipse 28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sp>
        <p:nvSpPr>
          <p:cNvPr id="179" name="Textfeld 178"/>
          <p:cNvSpPr txBox="1"/>
          <p:nvPr/>
        </p:nvSpPr>
        <p:spPr>
          <a:xfrm>
            <a:off x="2529114" y="4568702"/>
            <a:ext cx="17807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b="1" dirty="0">
                <a:latin typeface="Century Gothic" panose="020B0502020202020204" pitchFamily="34" charset="0"/>
              </a:rPr>
              <a:t>Mein Ziel</a:t>
            </a:r>
          </a:p>
        </p:txBody>
      </p:sp>
    </p:spTree>
    <p:extLst>
      <p:ext uri="{BB962C8B-B14F-4D97-AF65-F5344CB8AC3E}">
        <p14:creationId xmlns:p14="http://schemas.microsoft.com/office/powerpoint/2010/main" val="132760236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Bildschirmpräsentation (4:3)</PresentationFormat>
  <Paragraphs>43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32</cp:revision>
  <dcterms:created xsi:type="dcterms:W3CDTF">2017-03-24T08:33:29Z</dcterms:created>
  <dcterms:modified xsi:type="dcterms:W3CDTF">2017-12-04T07:50:50Z</dcterms:modified>
</cp:coreProperties>
</file>