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2" r:id="rId2"/>
    <p:sldId id="256" r:id="rId3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4662" autoAdjust="0"/>
  </p:normalViewPr>
  <p:slideViewPr>
    <p:cSldViewPr snapToGrid="0" snapToObjects="1">
      <p:cViewPr varScale="1">
        <p:scale>
          <a:sx n="75" d="100"/>
          <a:sy n="75" d="100"/>
        </p:scale>
        <p:origin x="60" y="104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464E-626C-4B9B-837A-707E90F9D16F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47111-ACFF-4DE8-A7E6-019467DA35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98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7111-ACFF-4DE8-A7E6-019467DA35C8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5957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7111-ACFF-4DE8-A7E6-019467DA35C8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5957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19050" y="6688723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333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073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078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16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978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183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977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41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27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080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80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F2C1-EBF5-48D1-8C59-2176B375AE69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051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306307"/>
              </p:ext>
            </p:extLst>
          </p:nvPr>
        </p:nvGraphicFramePr>
        <p:xfrm>
          <a:off x="6531241" y="5936937"/>
          <a:ext cx="3336659" cy="828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7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Rückmeldung: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461"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1645134" y="-45812"/>
            <a:ext cx="66157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2000" b="1" dirty="0">
                <a:latin typeface="Century Gothic" panose="020B0502020202020204" pitchFamily="34" charset="0"/>
              </a:rPr>
              <a:t>Meine Lernlandkarte: </a:t>
            </a:r>
            <a:r>
              <a:rPr lang="de-DE" dirty="0">
                <a:latin typeface="Century Gothic" panose="020B0502020202020204" pitchFamily="34" charset="0"/>
              </a:rPr>
              <a:t>„Wir erstellen ein Lernplakat“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8675481" y="6344357"/>
            <a:ext cx="1063843" cy="362140"/>
            <a:chOff x="8631126" y="1644877"/>
            <a:chExt cx="1063843" cy="362140"/>
          </a:xfrm>
        </p:grpSpPr>
        <p:grpSp>
          <p:nvGrpSpPr>
            <p:cNvPr id="6" name="Gruppieren 5"/>
            <p:cNvGrpSpPr/>
            <p:nvPr/>
          </p:nvGrpSpPr>
          <p:grpSpPr>
            <a:xfrm>
              <a:off x="9309212" y="1646977"/>
              <a:ext cx="385757" cy="360040"/>
              <a:chOff x="9272141" y="1646977"/>
              <a:chExt cx="385757" cy="360040"/>
            </a:xfrm>
          </p:grpSpPr>
          <p:sp>
            <p:nvSpPr>
              <p:cNvPr id="69" name="Ellipse 68"/>
              <p:cNvSpPr/>
              <p:nvPr/>
            </p:nvSpPr>
            <p:spPr>
              <a:xfrm>
                <a:off x="9272141" y="1646977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0" name="Ellipse 69"/>
              <p:cNvSpPr/>
              <p:nvPr/>
            </p:nvSpPr>
            <p:spPr>
              <a:xfrm flipH="1">
                <a:off x="9369866" y="17452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1" name="Ellipse 70"/>
              <p:cNvSpPr/>
              <p:nvPr/>
            </p:nvSpPr>
            <p:spPr>
              <a:xfrm flipH="1">
                <a:off x="9513882" y="17452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9" name="Gruppieren 8"/>
            <p:cNvGrpSpPr/>
            <p:nvPr/>
          </p:nvGrpSpPr>
          <p:grpSpPr>
            <a:xfrm>
              <a:off x="8631126" y="1644877"/>
              <a:ext cx="385757" cy="360040"/>
              <a:chOff x="8594055" y="1644877"/>
              <a:chExt cx="385757" cy="360040"/>
            </a:xfrm>
          </p:grpSpPr>
          <p:sp>
            <p:nvSpPr>
              <p:cNvPr id="63" name="Ellipse 62"/>
              <p:cNvSpPr/>
              <p:nvPr/>
            </p:nvSpPr>
            <p:spPr>
              <a:xfrm>
                <a:off x="8594055" y="1644877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5" name="Ellipse 64"/>
              <p:cNvSpPr/>
              <p:nvPr/>
            </p:nvSpPr>
            <p:spPr>
              <a:xfrm flipH="1">
                <a:off x="8691780" y="17431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6" name="Ellipse 65"/>
              <p:cNvSpPr/>
              <p:nvPr/>
            </p:nvSpPr>
            <p:spPr>
              <a:xfrm flipH="1">
                <a:off x="8835796" y="17431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pSp>
        <p:nvGrpSpPr>
          <p:cNvPr id="11" name="Gruppieren 10"/>
          <p:cNvGrpSpPr/>
          <p:nvPr/>
        </p:nvGrpSpPr>
        <p:grpSpPr>
          <a:xfrm>
            <a:off x="145661" y="476529"/>
            <a:ext cx="9703030" cy="369332"/>
            <a:chOff x="145661" y="476529"/>
            <a:chExt cx="9703030" cy="369332"/>
          </a:xfrm>
        </p:grpSpPr>
        <p:sp>
          <p:nvSpPr>
            <p:cNvPr id="23" name="Textfeld 22"/>
            <p:cNvSpPr txBox="1"/>
            <p:nvPr/>
          </p:nvSpPr>
          <p:spPr>
            <a:xfrm>
              <a:off x="145661" y="476529"/>
              <a:ext cx="4680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Gruppe:_______________________________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5017876" y="476529"/>
              <a:ext cx="25351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Startdatum:________</a:t>
              </a:r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7553070" y="476529"/>
              <a:ext cx="2295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Zieldatum:________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5299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589296" y="6419252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4421" y="823060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781" y="2616011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99496" y="6419823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88453" y="6432757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602" y="6225096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7214" y="4418841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6" name="Tabel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689068"/>
              </p:ext>
            </p:extLst>
          </p:nvPr>
        </p:nvGraphicFramePr>
        <p:xfrm>
          <a:off x="437550" y="943934"/>
          <a:ext cx="9296397" cy="5414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8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8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87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4964">
                <a:tc>
                  <a:txBody>
                    <a:bodyPr/>
                    <a:lstStyle/>
                    <a:p>
                      <a:pPr marL="442913" marR="0" lvl="1" indent="0" algn="l" defTabSz="9525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gebe meine Texte, Bilder, die ausgefüllte Zielkarte und „Meine Forscherfragen“ ab. Sobald ich die </a:t>
                      </a:r>
                      <a:r>
                        <a:rPr kumimoji="0" lang="de-D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Texte zurückhabe</a:t>
                      </a: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, schreibe ich sie in Schönschrift ab. </a:t>
                      </a:r>
                    </a:p>
                  </a:txBody>
                  <a:tcPr marR="3600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schaue, ob ich meinen Mitforschern helfen kann.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18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Nun gestalten wir </a:t>
                      </a:r>
                    </a:p>
                    <a:p>
                      <a:pPr marL="6318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gemeinsam unser </a:t>
                      </a:r>
                    </a:p>
                    <a:p>
                      <a:pPr marL="6318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Lernplakat und geben alles ab.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4964">
                <a:tc>
                  <a:txBody>
                    <a:bodyPr/>
                    <a:lstStyle/>
                    <a:p>
                      <a:pPr marL="627063" lvl="0">
                        <a:defRPr/>
                      </a:pPr>
                      <a:r>
                        <a:rPr lang="de-DE" sz="1600" dirty="0">
                          <a:solidFill>
                            <a:prstClr val="black"/>
                          </a:solidFill>
                          <a:latin typeface="Century Gothic" panose="020B0502020202020204" pitchFamily="34" charset="0"/>
                        </a:rPr>
                        <a:t>Ich schreibe meine Texte mithilfe der Zielkarte und ergänze </a:t>
                      </a:r>
                    </a:p>
                    <a:p>
                      <a:pPr marL="627063" lvl="0">
                        <a:defRPr/>
                      </a:pPr>
                      <a:r>
                        <a:rPr lang="de-DE" sz="1600" dirty="0">
                          <a:solidFill>
                            <a:prstClr val="black"/>
                          </a:solidFill>
                          <a:latin typeface="Century Gothic" panose="020B0502020202020204" pitchFamily="34" charset="0"/>
                        </a:rPr>
                        <a:t>diese durch Zeich-nungen und Bilder.</a:t>
                      </a:r>
                    </a:p>
                    <a:p>
                      <a:pPr marL="627063" indent="0"/>
                      <a:endParaRPr lang="de-DE" sz="16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berate mich mit 2 Mitschülern über meine Texte. Wir über-legen gemeinsam, wie gut ich die Ziele umge-setzt habe.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61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>
                          <a:solidFill>
                            <a:prstClr val="black"/>
                          </a:solidFill>
                          <a:latin typeface="Century Gothic" panose="020B0502020202020204" pitchFamily="34" charset="0"/>
                        </a:rPr>
                        <a:t>Ich überarbeite meine Texte mit den Tipps, die ich bekommen habe.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4964">
                <a:tc>
                  <a:txBody>
                    <a:bodyPr/>
                    <a:lstStyle/>
                    <a:p>
                      <a:pPr marL="627063" lvl="1" indent="0" algn="l"/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Wir verteilen die Rollen und entscheiden uns für ein interessantes</a:t>
                      </a:r>
                    </a:p>
                    <a:p>
                      <a:pPr marL="627063" lvl="1" indent="0" algn="l"/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Thema: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lvl="1" indent="0" algn="l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Wir überlegen uns  </a:t>
                      </a:r>
                    </a:p>
                    <a:p>
                      <a:pPr marL="627063" lvl="1" indent="0" algn="l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Forscherfragen und teilen sie unter uns auf. Jeder schreibt seine Fragen auf das Blatt „Meine Forscher-fragen“.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indent="0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Ich suche Bücher </a:t>
                      </a:r>
                    </a:p>
                    <a:p>
                      <a:pPr marL="627063" indent="0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und Texte zu meinen</a:t>
                      </a:r>
                    </a:p>
                    <a:p>
                      <a:pPr marL="627063" indent="0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Forscherfragen.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7" name="Textfeld 26"/>
          <p:cNvSpPr txBox="1"/>
          <p:nvPr/>
        </p:nvSpPr>
        <p:spPr>
          <a:xfrm>
            <a:off x="430308" y="4592656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3545503" y="4567256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2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448524" y="2788241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4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437929" y="943934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7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3583175" y="2788241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5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575555" y="971319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8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6694218" y="4567256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3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6694218" y="2788241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6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6683490" y="958619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9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555467" y="5772526"/>
            <a:ext cx="449673" cy="591959"/>
            <a:chOff x="7004719" y="5730798"/>
            <a:chExt cx="460306" cy="594216"/>
          </a:xfrm>
        </p:grpSpPr>
        <p:grpSp>
          <p:nvGrpSpPr>
            <p:cNvPr id="37" name="Gruppieren 36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39" name="Welle 38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Start</a:t>
                </a:r>
              </a:p>
            </p:txBody>
          </p:sp>
          <p:cxnSp>
            <p:nvCxnSpPr>
              <p:cNvPr id="40" name="Gerade Verbindung 39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Gerade Verbindung 37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uppieren 40"/>
          <p:cNvGrpSpPr/>
          <p:nvPr/>
        </p:nvGrpSpPr>
        <p:grpSpPr>
          <a:xfrm>
            <a:off x="3699161" y="5800623"/>
            <a:ext cx="298853" cy="421439"/>
            <a:chOff x="6209731" y="1334040"/>
            <a:chExt cx="873457" cy="1231739"/>
          </a:xfrm>
        </p:grpSpPr>
        <p:sp>
          <p:nvSpPr>
            <p:cNvPr id="42" name="Abgerundetes Rechteck 41"/>
            <p:cNvSpPr/>
            <p:nvPr/>
          </p:nvSpPr>
          <p:spPr>
            <a:xfrm>
              <a:off x="6209731" y="1334040"/>
              <a:ext cx="873457" cy="1231739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 lnSpcReduction="10000"/>
            </a:bodyPr>
            <a:lstStyle/>
            <a:p>
              <a:pPr algn="ctr">
                <a:spcBef>
                  <a:spcPct val="0"/>
                </a:spcBef>
              </a:pPr>
              <a:endParaRPr lang="de-DE" sz="2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43" name="Abgerundetes Rechteck 42"/>
            <p:cNvSpPr/>
            <p:nvPr/>
          </p:nvSpPr>
          <p:spPr>
            <a:xfrm>
              <a:off x="6318912" y="1451766"/>
              <a:ext cx="655093" cy="235453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de-DE" sz="2100" u="sng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44" name="Gerade Verbindung 43"/>
            <p:cNvCxnSpPr/>
            <p:nvPr/>
          </p:nvCxnSpPr>
          <p:spPr>
            <a:xfrm>
              <a:off x="6318912" y="1868021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45" name="Gerade Verbindung 44"/>
            <p:cNvCxnSpPr/>
            <p:nvPr/>
          </p:nvCxnSpPr>
          <p:spPr>
            <a:xfrm>
              <a:off x="6318912" y="2102309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46" name="Gerade Verbindung 45"/>
            <p:cNvCxnSpPr/>
            <p:nvPr/>
          </p:nvCxnSpPr>
          <p:spPr>
            <a:xfrm>
              <a:off x="6318912" y="2350245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</p:grpSp>
      <p:cxnSp>
        <p:nvCxnSpPr>
          <p:cNvPr id="47" name="Gerade Verbindung 46"/>
          <p:cNvCxnSpPr/>
          <p:nvPr/>
        </p:nvCxnSpPr>
        <p:spPr>
          <a:xfrm>
            <a:off x="1218783" y="6225850"/>
            <a:ext cx="215634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uppieren 47"/>
          <p:cNvGrpSpPr/>
          <p:nvPr/>
        </p:nvGrpSpPr>
        <p:grpSpPr>
          <a:xfrm>
            <a:off x="574465" y="4060139"/>
            <a:ext cx="438324" cy="404606"/>
            <a:chOff x="4696218" y="1138821"/>
            <a:chExt cx="404606" cy="404606"/>
          </a:xfrm>
        </p:grpSpPr>
        <p:sp>
          <p:nvSpPr>
            <p:cNvPr id="49" name="Rechteck 48"/>
            <p:cNvSpPr/>
            <p:nvPr/>
          </p:nvSpPr>
          <p:spPr>
            <a:xfrm>
              <a:off x="4696218" y="1138821"/>
              <a:ext cx="404606" cy="404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50" name="Gruppieren 49"/>
            <p:cNvGrpSpPr/>
            <p:nvPr/>
          </p:nvGrpSpPr>
          <p:grpSpPr>
            <a:xfrm>
              <a:off x="4763521" y="1288162"/>
              <a:ext cx="270000" cy="209392"/>
              <a:chOff x="2193102" y="4437112"/>
              <a:chExt cx="270000" cy="274359"/>
            </a:xfrm>
          </p:grpSpPr>
          <p:sp>
            <p:nvSpPr>
              <p:cNvPr id="52" name="Rechteck 51"/>
              <p:cNvSpPr/>
              <p:nvPr/>
            </p:nvSpPr>
            <p:spPr>
              <a:xfrm>
                <a:off x="2193102" y="4437112"/>
                <a:ext cx="270000" cy="270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53" name="Gerade Verbindung 52"/>
              <p:cNvCxnSpPr/>
              <p:nvPr/>
            </p:nvCxnSpPr>
            <p:spPr>
              <a:xfrm>
                <a:off x="2193102" y="4612909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 Verbindung 53"/>
              <p:cNvCxnSpPr/>
              <p:nvPr/>
            </p:nvCxnSpPr>
            <p:spPr>
              <a:xfrm flipH="1" flipV="1">
                <a:off x="2325749" y="4441470"/>
                <a:ext cx="2353" cy="2700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 Verbindung 54"/>
              <p:cNvCxnSpPr/>
              <p:nvPr/>
            </p:nvCxnSpPr>
            <p:spPr>
              <a:xfrm>
                <a:off x="2193102" y="4526716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Band nach oben 50"/>
            <p:cNvSpPr/>
            <p:nvPr/>
          </p:nvSpPr>
          <p:spPr>
            <a:xfrm>
              <a:off x="4717546" y="1183546"/>
              <a:ext cx="361950" cy="82390"/>
            </a:xfrm>
            <a:prstGeom prst="ribbon2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56" name="Gruppieren 55"/>
          <p:cNvGrpSpPr/>
          <p:nvPr/>
        </p:nvGrpSpPr>
        <p:grpSpPr>
          <a:xfrm>
            <a:off x="5491578" y="4187254"/>
            <a:ext cx="818032" cy="338753"/>
            <a:chOff x="6762160" y="2434599"/>
            <a:chExt cx="818032" cy="338753"/>
          </a:xfrm>
        </p:grpSpPr>
        <p:grpSp>
          <p:nvGrpSpPr>
            <p:cNvPr id="57" name="Gruppieren 56"/>
            <p:cNvGrpSpPr/>
            <p:nvPr/>
          </p:nvGrpSpPr>
          <p:grpSpPr>
            <a:xfrm>
              <a:off x="7338451" y="2434599"/>
              <a:ext cx="241741" cy="234090"/>
              <a:chOff x="6259711" y="1483501"/>
              <a:chExt cx="241741" cy="234090"/>
            </a:xfrm>
          </p:grpSpPr>
          <p:grpSp>
            <p:nvGrpSpPr>
              <p:cNvPr id="76" name="Gruppieren 75"/>
              <p:cNvGrpSpPr/>
              <p:nvPr/>
            </p:nvGrpSpPr>
            <p:grpSpPr>
              <a:xfrm>
                <a:off x="6259711" y="1491966"/>
                <a:ext cx="241741" cy="225625"/>
                <a:chOff x="5635531" y="2131326"/>
                <a:chExt cx="385757" cy="360040"/>
              </a:xfrm>
            </p:grpSpPr>
            <p:sp>
              <p:nvSpPr>
                <p:cNvPr id="79" name="Ellipse 78"/>
                <p:cNvSpPr/>
                <p:nvPr/>
              </p:nvSpPr>
              <p:spPr>
                <a:xfrm>
                  <a:off x="5635531" y="2131326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80" name="Ellipse 79"/>
                <p:cNvSpPr/>
                <p:nvPr/>
              </p:nvSpPr>
              <p:spPr>
                <a:xfrm flipH="1">
                  <a:off x="5733256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81" name="Ellipse 80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78" name="Bogen 77"/>
              <p:cNvSpPr/>
              <p:nvPr/>
            </p:nvSpPr>
            <p:spPr>
              <a:xfrm rot="13479149" flipH="1">
                <a:off x="6296103" y="1483501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58" name="Gruppieren 57"/>
            <p:cNvGrpSpPr/>
            <p:nvPr/>
          </p:nvGrpSpPr>
          <p:grpSpPr>
            <a:xfrm>
              <a:off x="6762160" y="2441742"/>
              <a:ext cx="241741" cy="331610"/>
              <a:chOff x="5683420" y="1496762"/>
              <a:chExt cx="241741" cy="331610"/>
            </a:xfrm>
          </p:grpSpPr>
          <p:grpSp>
            <p:nvGrpSpPr>
              <p:cNvPr id="68" name="Gruppieren 67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73" name="Ellipse 7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74" name="Ellipse 7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75" name="Ellipse 7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72" name="Bogen 71"/>
              <p:cNvSpPr/>
              <p:nvPr/>
            </p:nvSpPr>
            <p:spPr>
              <a:xfrm rot="2796260" flipH="1">
                <a:off x="5710239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59" name="Gruppieren 58"/>
            <p:cNvGrpSpPr/>
            <p:nvPr/>
          </p:nvGrpSpPr>
          <p:grpSpPr>
            <a:xfrm>
              <a:off x="7047924" y="2444123"/>
              <a:ext cx="241741" cy="225625"/>
              <a:chOff x="5969184" y="1494364"/>
              <a:chExt cx="241741" cy="225625"/>
            </a:xfrm>
          </p:grpSpPr>
          <p:grpSp>
            <p:nvGrpSpPr>
              <p:cNvPr id="60" name="Gruppieren 59"/>
              <p:cNvGrpSpPr/>
              <p:nvPr/>
            </p:nvGrpSpPr>
            <p:grpSpPr>
              <a:xfrm>
                <a:off x="5969184" y="1494364"/>
                <a:ext cx="241741" cy="225625"/>
                <a:chOff x="5635531" y="2127527"/>
                <a:chExt cx="385757" cy="360040"/>
              </a:xfrm>
            </p:grpSpPr>
            <p:sp>
              <p:nvSpPr>
                <p:cNvPr id="62" name="Ellipse 61"/>
                <p:cNvSpPr/>
                <p:nvPr/>
              </p:nvSpPr>
              <p:spPr>
                <a:xfrm>
                  <a:off x="5635531" y="2127527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64" name="Ellipse 63"/>
                <p:cNvSpPr/>
                <p:nvPr/>
              </p:nvSpPr>
              <p:spPr>
                <a:xfrm flipH="1">
                  <a:off x="5733256" y="22334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67" name="Ellipse 66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cxnSp>
            <p:nvCxnSpPr>
              <p:cNvPr id="61" name="Gerade Verbindung 60"/>
              <p:cNvCxnSpPr/>
              <p:nvPr/>
            </p:nvCxnSpPr>
            <p:spPr>
              <a:xfrm>
                <a:off x="6044750" y="1652587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2" name="Gruppieren 81"/>
          <p:cNvGrpSpPr/>
          <p:nvPr/>
        </p:nvGrpSpPr>
        <p:grpSpPr>
          <a:xfrm>
            <a:off x="6790160" y="2187865"/>
            <a:ext cx="400663" cy="517222"/>
            <a:chOff x="7004719" y="5730798"/>
            <a:chExt cx="460306" cy="594216"/>
          </a:xfrm>
        </p:grpSpPr>
        <p:grpSp>
          <p:nvGrpSpPr>
            <p:cNvPr id="83" name="Gruppieren 82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85" name="Welle 84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Ziel</a:t>
                </a:r>
              </a:p>
            </p:txBody>
          </p:sp>
          <p:cxnSp>
            <p:nvCxnSpPr>
              <p:cNvPr id="86" name="Gerade Verbindung 85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4" name="Gerade Verbindung 83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hteck 86"/>
          <p:cNvSpPr/>
          <p:nvPr/>
        </p:nvSpPr>
        <p:spPr>
          <a:xfrm>
            <a:off x="787232" y="55286"/>
            <a:ext cx="83315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000" b="1" dirty="0">
                <a:latin typeface="Century Gothic" panose="020B0502020202020204" pitchFamily="34" charset="0"/>
              </a:rPr>
              <a:t>Meine Inseln zur Lernlandkarte:</a:t>
            </a:r>
            <a:r>
              <a:rPr lang="de-DE" sz="2000" dirty="0">
                <a:latin typeface="Century Gothic" panose="020B0502020202020204" pitchFamily="34" charset="0"/>
              </a:rPr>
              <a:t> „Wir erstellen ein Lernplakat“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676065" y="455396"/>
            <a:ext cx="2470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entury Gothic" panose="020B0502020202020204" pitchFamily="34" charset="0"/>
              </a:rPr>
              <a:t>Name:_____________</a:t>
            </a:r>
          </a:p>
        </p:txBody>
      </p:sp>
      <p:sp>
        <p:nvSpPr>
          <p:cNvPr id="89" name="Abgerundetes Rechteck 88"/>
          <p:cNvSpPr/>
          <p:nvPr/>
        </p:nvSpPr>
        <p:spPr>
          <a:xfrm>
            <a:off x="481120" y="5115876"/>
            <a:ext cx="486192" cy="3592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GA</a:t>
            </a:r>
          </a:p>
        </p:txBody>
      </p:sp>
      <p:sp>
        <p:nvSpPr>
          <p:cNvPr id="90" name="Abgerundetes Rechteck 89"/>
          <p:cNvSpPr/>
          <p:nvPr/>
        </p:nvSpPr>
        <p:spPr>
          <a:xfrm>
            <a:off x="3610261" y="5115876"/>
            <a:ext cx="486192" cy="3592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GA</a:t>
            </a:r>
          </a:p>
        </p:txBody>
      </p:sp>
      <p:sp>
        <p:nvSpPr>
          <p:cNvPr id="91" name="Abgerundetes Rechteck 90"/>
          <p:cNvSpPr/>
          <p:nvPr/>
        </p:nvSpPr>
        <p:spPr>
          <a:xfrm>
            <a:off x="6713960" y="5115876"/>
            <a:ext cx="486192" cy="3592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EA</a:t>
            </a:r>
          </a:p>
        </p:txBody>
      </p:sp>
      <p:sp>
        <p:nvSpPr>
          <p:cNvPr id="92" name="Abgerundetes Rechteck 91"/>
          <p:cNvSpPr/>
          <p:nvPr/>
        </p:nvSpPr>
        <p:spPr>
          <a:xfrm>
            <a:off x="525464" y="3311461"/>
            <a:ext cx="486192" cy="3592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EA</a:t>
            </a:r>
          </a:p>
        </p:txBody>
      </p:sp>
      <p:sp>
        <p:nvSpPr>
          <p:cNvPr id="93" name="Abgerundetes Rechteck 92"/>
          <p:cNvSpPr/>
          <p:nvPr/>
        </p:nvSpPr>
        <p:spPr>
          <a:xfrm>
            <a:off x="3656025" y="3313669"/>
            <a:ext cx="486192" cy="3592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GA</a:t>
            </a:r>
          </a:p>
        </p:txBody>
      </p:sp>
      <p:sp>
        <p:nvSpPr>
          <p:cNvPr id="94" name="Abgerundetes Rechteck 93"/>
          <p:cNvSpPr/>
          <p:nvPr/>
        </p:nvSpPr>
        <p:spPr>
          <a:xfrm>
            <a:off x="6723485" y="3304145"/>
            <a:ext cx="486192" cy="3592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EA</a:t>
            </a:r>
          </a:p>
        </p:txBody>
      </p:sp>
      <p:sp>
        <p:nvSpPr>
          <p:cNvPr id="95" name="Abgerundetes Rechteck 94"/>
          <p:cNvSpPr/>
          <p:nvPr/>
        </p:nvSpPr>
        <p:spPr>
          <a:xfrm>
            <a:off x="3615105" y="1504064"/>
            <a:ext cx="486192" cy="3592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PA</a:t>
            </a:r>
          </a:p>
        </p:txBody>
      </p:sp>
      <p:sp>
        <p:nvSpPr>
          <p:cNvPr id="96" name="Abgerundetes Rechteck 95"/>
          <p:cNvSpPr/>
          <p:nvPr/>
        </p:nvSpPr>
        <p:spPr>
          <a:xfrm>
            <a:off x="461903" y="1481839"/>
            <a:ext cx="486192" cy="3592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EA</a:t>
            </a:r>
          </a:p>
        </p:txBody>
      </p:sp>
      <p:sp>
        <p:nvSpPr>
          <p:cNvPr id="97" name="Abgerundetes Rechteck 96"/>
          <p:cNvSpPr/>
          <p:nvPr/>
        </p:nvSpPr>
        <p:spPr>
          <a:xfrm>
            <a:off x="6679231" y="1491364"/>
            <a:ext cx="486192" cy="3592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GA</a:t>
            </a:r>
          </a:p>
        </p:txBody>
      </p:sp>
    </p:spTree>
    <p:extLst>
      <p:ext uri="{BB962C8B-B14F-4D97-AF65-F5344CB8AC3E}">
        <p14:creationId xmlns:p14="http://schemas.microsoft.com/office/powerpoint/2010/main" val="150469734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</Words>
  <Application>Microsoft Office PowerPoint</Application>
  <PresentationFormat>A4-Papier (210 x 297 mm)</PresentationFormat>
  <Paragraphs>47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Larissa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103</cp:revision>
  <dcterms:created xsi:type="dcterms:W3CDTF">2017-03-26T14:21:19Z</dcterms:created>
  <dcterms:modified xsi:type="dcterms:W3CDTF">2017-12-01T12:48:29Z</dcterms:modified>
</cp:coreProperties>
</file>