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01" autoAdjust="0"/>
    <p:restoredTop sz="94662" autoAdjust="0"/>
  </p:normalViewPr>
  <p:slideViewPr>
    <p:cSldViewPr snapToGrid="0" snapToObjects="1">
      <p:cViewPr varScale="1">
        <p:scale>
          <a:sx n="81" d="100"/>
          <a:sy n="81" d="100"/>
        </p:scale>
        <p:origin x="96" y="93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464E-626C-4B9B-837A-707E90F9D16F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47111-ACFF-4DE8-A7E6-019467DA35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4984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3337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073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078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616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978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6"/>
          <p:cNvSpPr txBox="1"/>
          <p:nvPr userDrawn="1"/>
        </p:nvSpPr>
        <p:spPr>
          <a:xfrm rot="16200000">
            <a:off x="6373883" y="3328974"/>
            <a:ext cx="668280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1832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977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4134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127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080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805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0514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>
            <p:extLst/>
          </p:nvPr>
        </p:nvGraphicFramePr>
        <p:xfrm>
          <a:off x="206038" y="1844362"/>
          <a:ext cx="45548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1. Frage: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hier Text einfügen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33" name="Gruppieren 32"/>
          <p:cNvGrpSpPr/>
          <p:nvPr/>
        </p:nvGrpSpPr>
        <p:grpSpPr>
          <a:xfrm>
            <a:off x="55853" y="51055"/>
            <a:ext cx="4782382" cy="6766030"/>
            <a:chOff x="0" y="0"/>
            <a:chExt cx="4828310" cy="6847593"/>
          </a:xfrm>
        </p:grpSpPr>
        <p:sp>
          <p:nvSpPr>
            <p:cNvPr id="34" name="Abgerundetes Rechteck 33"/>
            <p:cNvSpPr/>
            <p:nvPr/>
          </p:nvSpPr>
          <p:spPr>
            <a:xfrm>
              <a:off x="0" y="0"/>
              <a:ext cx="4828310" cy="6847593"/>
            </a:xfrm>
            <a:prstGeom prst="roundRect">
              <a:avLst/>
            </a:prstGeom>
            <a:ln w="254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97500"/>
            </a:bodyPr>
            <a:lstStyle/>
            <a:p>
              <a:pPr algn="ctr">
                <a:spcBef>
                  <a:spcPct val="0"/>
                </a:spcBef>
              </a:pPr>
              <a:endParaRPr lang="de-DE" sz="2200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35" name="Abgerundetes Rechteck 34"/>
            <p:cNvSpPr/>
            <p:nvPr/>
          </p:nvSpPr>
          <p:spPr>
            <a:xfrm>
              <a:off x="219283" y="232477"/>
              <a:ext cx="4389744" cy="1143000"/>
            </a:xfrm>
            <a:prstGeom prst="roundRect">
              <a:avLst/>
            </a:prstGeom>
            <a:ln w="25400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algn="ctr">
                <a:spcBef>
                  <a:spcPct val="0"/>
                </a:spcBef>
              </a:pPr>
              <a:r>
                <a:rPr lang="de-DE" sz="2100" b="1" u="sng" dirty="0">
                  <a:latin typeface="Century Gothic" panose="020B0502020202020204" pitchFamily="34" charset="0"/>
                </a:rPr>
                <a:t>Meine Forscherfragen</a:t>
              </a: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3787021" y="2292484"/>
            <a:ext cx="820666" cy="225625"/>
            <a:chOff x="3765064" y="2021523"/>
            <a:chExt cx="820666" cy="225625"/>
          </a:xfrm>
        </p:grpSpPr>
        <p:grpSp>
          <p:nvGrpSpPr>
            <p:cNvPr id="7" name="Gruppieren 6"/>
            <p:cNvGrpSpPr/>
            <p:nvPr/>
          </p:nvGrpSpPr>
          <p:grpSpPr>
            <a:xfrm>
              <a:off x="3765064" y="2021523"/>
              <a:ext cx="241741" cy="225625"/>
              <a:chOff x="3765064" y="2030201"/>
              <a:chExt cx="241741" cy="225625"/>
            </a:xfrm>
          </p:grpSpPr>
          <p:sp>
            <p:nvSpPr>
              <p:cNvPr id="308" name="Ellipse 307"/>
              <p:cNvSpPr/>
              <p:nvPr/>
            </p:nvSpPr>
            <p:spPr>
              <a:xfrm>
                <a:off x="3765064" y="203020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309" name="Ellipse 308"/>
              <p:cNvSpPr/>
              <p:nvPr/>
            </p:nvSpPr>
            <p:spPr>
              <a:xfrm flipH="1">
                <a:off x="382630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310" name="Ellipse 309"/>
              <p:cNvSpPr/>
              <p:nvPr/>
            </p:nvSpPr>
            <p:spPr>
              <a:xfrm flipH="1">
                <a:off x="391655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6" name="Gruppieren 5"/>
            <p:cNvGrpSpPr/>
            <p:nvPr/>
          </p:nvGrpSpPr>
          <p:grpSpPr>
            <a:xfrm>
              <a:off x="4343989" y="2021523"/>
              <a:ext cx="241741" cy="225625"/>
              <a:chOff x="4332084" y="2016761"/>
              <a:chExt cx="241741" cy="225625"/>
            </a:xfrm>
          </p:grpSpPr>
          <p:sp>
            <p:nvSpPr>
              <p:cNvPr id="305" name="Ellipse 304"/>
              <p:cNvSpPr/>
              <p:nvPr/>
            </p:nvSpPr>
            <p:spPr>
              <a:xfrm>
                <a:off x="4332084" y="201676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306" name="Ellipse 305"/>
              <p:cNvSpPr/>
              <p:nvPr/>
            </p:nvSpPr>
            <p:spPr>
              <a:xfrm flipH="1">
                <a:off x="439332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307" name="Ellipse 306"/>
              <p:cNvSpPr/>
              <p:nvPr/>
            </p:nvSpPr>
            <p:spPr>
              <a:xfrm flipH="1">
                <a:off x="448357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grpSp>
        <p:nvGrpSpPr>
          <p:cNvPr id="4" name="Gruppieren 3"/>
          <p:cNvGrpSpPr/>
          <p:nvPr/>
        </p:nvGrpSpPr>
        <p:grpSpPr>
          <a:xfrm>
            <a:off x="428246" y="963403"/>
            <a:ext cx="4110419" cy="307777"/>
            <a:chOff x="332791" y="963403"/>
            <a:chExt cx="4110419" cy="307777"/>
          </a:xfrm>
        </p:grpSpPr>
        <p:sp>
          <p:nvSpPr>
            <p:cNvPr id="67" name="Textfeld 66"/>
            <p:cNvSpPr txBox="1"/>
            <p:nvPr/>
          </p:nvSpPr>
          <p:spPr>
            <a:xfrm>
              <a:off x="332791" y="963403"/>
              <a:ext cx="18536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Century Gothic" panose="020B0502020202020204" pitchFamily="34" charset="0"/>
                </a:rPr>
                <a:t>Name:____________</a:t>
              </a:r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2152651" y="963403"/>
              <a:ext cx="22905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Century Gothic" panose="020B0502020202020204" pitchFamily="34" charset="0"/>
                </a:rPr>
                <a:t>Thema:_______________</a:t>
              </a:r>
            </a:p>
          </p:txBody>
        </p:sp>
      </p:grpSp>
      <p:graphicFrame>
        <p:nvGraphicFramePr>
          <p:cNvPr id="74" name="Tabelle 73"/>
          <p:cNvGraphicFramePr>
            <a:graphicFrameLocks noGrp="1"/>
          </p:cNvGraphicFramePr>
          <p:nvPr>
            <p:extLst/>
          </p:nvPr>
        </p:nvGraphicFramePr>
        <p:xfrm>
          <a:off x="227623" y="3369509"/>
          <a:ext cx="45548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2. Frage: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hier Text einfügen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75" name="Gruppieren 74"/>
          <p:cNvGrpSpPr/>
          <p:nvPr/>
        </p:nvGrpSpPr>
        <p:grpSpPr>
          <a:xfrm>
            <a:off x="3808606" y="3817631"/>
            <a:ext cx="820666" cy="225625"/>
            <a:chOff x="3765064" y="2021523"/>
            <a:chExt cx="820666" cy="225625"/>
          </a:xfrm>
        </p:grpSpPr>
        <p:grpSp>
          <p:nvGrpSpPr>
            <p:cNvPr id="76" name="Gruppieren 75"/>
            <p:cNvGrpSpPr/>
            <p:nvPr/>
          </p:nvGrpSpPr>
          <p:grpSpPr>
            <a:xfrm>
              <a:off x="3765064" y="2021523"/>
              <a:ext cx="241741" cy="225625"/>
              <a:chOff x="3765064" y="2030201"/>
              <a:chExt cx="241741" cy="225625"/>
            </a:xfrm>
          </p:grpSpPr>
          <p:sp>
            <p:nvSpPr>
              <p:cNvPr id="81" name="Ellipse 80"/>
              <p:cNvSpPr/>
              <p:nvPr/>
            </p:nvSpPr>
            <p:spPr>
              <a:xfrm>
                <a:off x="3765064" y="203020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82" name="Ellipse 81"/>
              <p:cNvSpPr/>
              <p:nvPr/>
            </p:nvSpPr>
            <p:spPr>
              <a:xfrm flipH="1">
                <a:off x="382630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83" name="Ellipse 82"/>
              <p:cNvSpPr/>
              <p:nvPr/>
            </p:nvSpPr>
            <p:spPr>
              <a:xfrm flipH="1">
                <a:off x="391655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77" name="Gruppieren 76"/>
            <p:cNvGrpSpPr/>
            <p:nvPr/>
          </p:nvGrpSpPr>
          <p:grpSpPr>
            <a:xfrm>
              <a:off x="4343989" y="2021523"/>
              <a:ext cx="241741" cy="225625"/>
              <a:chOff x="4332084" y="2016761"/>
              <a:chExt cx="241741" cy="225625"/>
            </a:xfrm>
          </p:grpSpPr>
          <p:sp>
            <p:nvSpPr>
              <p:cNvPr id="78" name="Ellipse 77"/>
              <p:cNvSpPr/>
              <p:nvPr/>
            </p:nvSpPr>
            <p:spPr>
              <a:xfrm>
                <a:off x="4332084" y="201676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79" name="Ellipse 78"/>
              <p:cNvSpPr/>
              <p:nvPr/>
            </p:nvSpPr>
            <p:spPr>
              <a:xfrm flipH="1">
                <a:off x="439332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80" name="Ellipse 79"/>
              <p:cNvSpPr/>
              <p:nvPr/>
            </p:nvSpPr>
            <p:spPr>
              <a:xfrm flipH="1">
                <a:off x="448357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graphicFrame>
        <p:nvGraphicFramePr>
          <p:cNvPr id="84" name="Tabelle 83"/>
          <p:cNvGraphicFramePr>
            <a:graphicFrameLocks noGrp="1"/>
          </p:cNvGraphicFramePr>
          <p:nvPr>
            <p:extLst/>
          </p:nvPr>
        </p:nvGraphicFramePr>
        <p:xfrm>
          <a:off x="176827" y="4907997"/>
          <a:ext cx="45548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3. Frage: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hier Text einfügen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5" name="Gruppieren 84"/>
          <p:cNvGrpSpPr/>
          <p:nvPr/>
        </p:nvGrpSpPr>
        <p:grpSpPr>
          <a:xfrm>
            <a:off x="3757810" y="5356119"/>
            <a:ext cx="820666" cy="225625"/>
            <a:chOff x="3765064" y="2021523"/>
            <a:chExt cx="820666" cy="225625"/>
          </a:xfrm>
        </p:grpSpPr>
        <p:grpSp>
          <p:nvGrpSpPr>
            <p:cNvPr id="86" name="Gruppieren 85"/>
            <p:cNvGrpSpPr/>
            <p:nvPr/>
          </p:nvGrpSpPr>
          <p:grpSpPr>
            <a:xfrm>
              <a:off x="3765064" y="2021523"/>
              <a:ext cx="241741" cy="225625"/>
              <a:chOff x="3765064" y="2030201"/>
              <a:chExt cx="241741" cy="225625"/>
            </a:xfrm>
          </p:grpSpPr>
          <p:sp>
            <p:nvSpPr>
              <p:cNvPr id="91" name="Ellipse 90"/>
              <p:cNvSpPr/>
              <p:nvPr/>
            </p:nvSpPr>
            <p:spPr>
              <a:xfrm>
                <a:off x="3765064" y="203020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92" name="Ellipse 91"/>
              <p:cNvSpPr/>
              <p:nvPr/>
            </p:nvSpPr>
            <p:spPr>
              <a:xfrm flipH="1">
                <a:off x="382630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93" name="Ellipse 92"/>
              <p:cNvSpPr/>
              <p:nvPr/>
            </p:nvSpPr>
            <p:spPr>
              <a:xfrm flipH="1">
                <a:off x="391655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87" name="Gruppieren 86"/>
            <p:cNvGrpSpPr/>
            <p:nvPr/>
          </p:nvGrpSpPr>
          <p:grpSpPr>
            <a:xfrm>
              <a:off x="4343989" y="2021523"/>
              <a:ext cx="241741" cy="225625"/>
              <a:chOff x="4332084" y="2016761"/>
              <a:chExt cx="241741" cy="225625"/>
            </a:xfrm>
          </p:grpSpPr>
          <p:sp>
            <p:nvSpPr>
              <p:cNvPr id="88" name="Ellipse 87"/>
              <p:cNvSpPr/>
              <p:nvPr/>
            </p:nvSpPr>
            <p:spPr>
              <a:xfrm>
                <a:off x="4332084" y="201676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89" name="Ellipse 88"/>
              <p:cNvSpPr/>
              <p:nvPr/>
            </p:nvSpPr>
            <p:spPr>
              <a:xfrm flipH="1">
                <a:off x="439332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90" name="Ellipse 89"/>
              <p:cNvSpPr/>
              <p:nvPr/>
            </p:nvSpPr>
            <p:spPr>
              <a:xfrm flipH="1">
                <a:off x="448357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graphicFrame>
        <p:nvGraphicFramePr>
          <p:cNvPr id="96" name="Tabelle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828108"/>
              </p:ext>
            </p:extLst>
          </p:nvPr>
        </p:nvGraphicFramePr>
        <p:xfrm>
          <a:off x="5029734" y="1845117"/>
          <a:ext cx="45548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1. Frage: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hier Text einfügen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97" name="Gruppieren 96"/>
          <p:cNvGrpSpPr/>
          <p:nvPr/>
        </p:nvGrpSpPr>
        <p:grpSpPr>
          <a:xfrm>
            <a:off x="4904653" y="51810"/>
            <a:ext cx="4761861" cy="6766030"/>
            <a:chOff x="0" y="0"/>
            <a:chExt cx="4828310" cy="6847593"/>
          </a:xfrm>
        </p:grpSpPr>
        <p:sp>
          <p:nvSpPr>
            <p:cNvPr id="98" name="Abgerundetes Rechteck 97"/>
            <p:cNvSpPr/>
            <p:nvPr/>
          </p:nvSpPr>
          <p:spPr>
            <a:xfrm>
              <a:off x="0" y="0"/>
              <a:ext cx="4828310" cy="6847593"/>
            </a:xfrm>
            <a:prstGeom prst="roundRect">
              <a:avLst/>
            </a:prstGeom>
            <a:ln w="254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97500"/>
            </a:bodyPr>
            <a:lstStyle/>
            <a:p>
              <a:pPr algn="ctr">
                <a:spcBef>
                  <a:spcPct val="0"/>
                </a:spcBef>
              </a:pPr>
              <a:endParaRPr lang="de-DE" sz="2200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99" name="Abgerundetes Rechteck 98"/>
            <p:cNvSpPr/>
            <p:nvPr/>
          </p:nvSpPr>
          <p:spPr>
            <a:xfrm>
              <a:off x="219283" y="232477"/>
              <a:ext cx="4389744" cy="1143000"/>
            </a:xfrm>
            <a:prstGeom prst="roundRect">
              <a:avLst/>
            </a:prstGeom>
            <a:ln w="25400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algn="ctr">
                <a:spcBef>
                  <a:spcPct val="0"/>
                </a:spcBef>
              </a:pPr>
              <a:r>
                <a:rPr lang="de-DE" sz="2100" b="1" u="sng" dirty="0">
                  <a:latin typeface="Century Gothic" panose="020B0502020202020204" pitchFamily="34" charset="0"/>
                </a:rPr>
                <a:t>Meine Forscherfragen</a:t>
              </a:r>
            </a:p>
          </p:txBody>
        </p:sp>
      </p:grpSp>
      <p:grpSp>
        <p:nvGrpSpPr>
          <p:cNvPr id="100" name="Gruppieren 99"/>
          <p:cNvGrpSpPr/>
          <p:nvPr/>
        </p:nvGrpSpPr>
        <p:grpSpPr>
          <a:xfrm>
            <a:off x="8610717" y="2293239"/>
            <a:ext cx="820666" cy="225625"/>
            <a:chOff x="3765064" y="2021523"/>
            <a:chExt cx="820666" cy="225625"/>
          </a:xfrm>
        </p:grpSpPr>
        <p:grpSp>
          <p:nvGrpSpPr>
            <p:cNvPr id="101" name="Gruppieren 100"/>
            <p:cNvGrpSpPr/>
            <p:nvPr/>
          </p:nvGrpSpPr>
          <p:grpSpPr>
            <a:xfrm>
              <a:off x="3765064" y="2021523"/>
              <a:ext cx="241741" cy="225625"/>
              <a:chOff x="3765064" y="2030201"/>
              <a:chExt cx="241741" cy="225625"/>
            </a:xfrm>
          </p:grpSpPr>
          <p:sp>
            <p:nvSpPr>
              <p:cNvPr id="106" name="Ellipse 105"/>
              <p:cNvSpPr/>
              <p:nvPr/>
            </p:nvSpPr>
            <p:spPr>
              <a:xfrm>
                <a:off x="3765064" y="203020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07" name="Ellipse 106"/>
              <p:cNvSpPr/>
              <p:nvPr/>
            </p:nvSpPr>
            <p:spPr>
              <a:xfrm flipH="1">
                <a:off x="382630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08" name="Ellipse 107"/>
              <p:cNvSpPr/>
              <p:nvPr/>
            </p:nvSpPr>
            <p:spPr>
              <a:xfrm flipH="1">
                <a:off x="391655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102" name="Gruppieren 101"/>
            <p:cNvGrpSpPr/>
            <p:nvPr/>
          </p:nvGrpSpPr>
          <p:grpSpPr>
            <a:xfrm>
              <a:off x="4343989" y="2021523"/>
              <a:ext cx="241741" cy="225625"/>
              <a:chOff x="4332084" y="2016761"/>
              <a:chExt cx="241741" cy="225625"/>
            </a:xfrm>
          </p:grpSpPr>
          <p:sp>
            <p:nvSpPr>
              <p:cNvPr id="103" name="Ellipse 102"/>
              <p:cNvSpPr/>
              <p:nvPr/>
            </p:nvSpPr>
            <p:spPr>
              <a:xfrm>
                <a:off x="4332084" y="201676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04" name="Ellipse 103"/>
              <p:cNvSpPr/>
              <p:nvPr/>
            </p:nvSpPr>
            <p:spPr>
              <a:xfrm flipH="1">
                <a:off x="439332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05" name="Ellipse 104"/>
              <p:cNvSpPr/>
              <p:nvPr/>
            </p:nvSpPr>
            <p:spPr>
              <a:xfrm flipH="1">
                <a:off x="448357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grpSp>
        <p:nvGrpSpPr>
          <p:cNvPr id="109" name="Gruppieren 108"/>
          <p:cNvGrpSpPr/>
          <p:nvPr/>
        </p:nvGrpSpPr>
        <p:grpSpPr>
          <a:xfrm>
            <a:off x="5251942" y="964158"/>
            <a:ext cx="4110419" cy="307777"/>
            <a:chOff x="332791" y="963403"/>
            <a:chExt cx="4110419" cy="307777"/>
          </a:xfrm>
        </p:grpSpPr>
        <p:sp>
          <p:nvSpPr>
            <p:cNvPr id="110" name="Textfeld 109"/>
            <p:cNvSpPr txBox="1"/>
            <p:nvPr/>
          </p:nvSpPr>
          <p:spPr>
            <a:xfrm>
              <a:off x="332791" y="963403"/>
              <a:ext cx="18536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Century Gothic" panose="020B0502020202020204" pitchFamily="34" charset="0"/>
                </a:rPr>
                <a:t>Name:____________</a:t>
              </a:r>
            </a:p>
          </p:txBody>
        </p:sp>
        <p:sp>
          <p:nvSpPr>
            <p:cNvPr id="111" name="Textfeld 110"/>
            <p:cNvSpPr txBox="1"/>
            <p:nvPr/>
          </p:nvSpPr>
          <p:spPr>
            <a:xfrm>
              <a:off x="2152651" y="963403"/>
              <a:ext cx="22905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Century Gothic" panose="020B0502020202020204" pitchFamily="34" charset="0"/>
                </a:rPr>
                <a:t>Thema:_______________</a:t>
              </a:r>
            </a:p>
          </p:txBody>
        </p:sp>
      </p:grpSp>
      <p:graphicFrame>
        <p:nvGraphicFramePr>
          <p:cNvPr id="112" name="Tabelle 1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415140"/>
              </p:ext>
            </p:extLst>
          </p:nvPr>
        </p:nvGraphicFramePr>
        <p:xfrm>
          <a:off x="5051319" y="3370264"/>
          <a:ext cx="45548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2. Frage: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hier Text einfügen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113" name="Gruppieren 112"/>
          <p:cNvGrpSpPr/>
          <p:nvPr/>
        </p:nvGrpSpPr>
        <p:grpSpPr>
          <a:xfrm>
            <a:off x="8632302" y="3818386"/>
            <a:ext cx="820666" cy="225625"/>
            <a:chOff x="3765064" y="2021523"/>
            <a:chExt cx="820666" cy="225625"/>
          </a:xfrm>
        </p:grpSpPr>
        <p:grpSp>
          <p:nvGrpSpPr>
            <p:cNvPr id="114" name="Gruppieren 113"/>
            <p:cNvGrpSpPr/>
            <p:nvPr/>
          </p:nvGrpSpPr>
          <p:grpSpPr>
            <a:xfrm>
              <a:off x="3765064" y="2021523"/>
              <a:ext cx="241741" cy="225625"/>
              <a:chOff x="3765064" y="2030201"/>
              <a:chExt cx="241741" cy="225625"/>
            </a:xfrm>
          </p:grpSpPr>
          <p:sp>
            <p:nvSpPr>
              <p:cNvPr id="119" name="Ellipse 118"/>
              <p:cNvSpPr/>
              <p:nvPr/>
            </p:nvSpPr>
            <p:spPr>
              <a:xfrm>
                <a:off x="3765064" y="203020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20" name="Ellipse 119"/>
              <p:cNvSpPr/>
              <p:nvPr/>
            </p:nvSpPr>
            <p:spPr>
              <a:xfrm flipH="1">
                <a:off x="382630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21" name="Ellipse 120"/>
              <p:cNvSpPr/>
              <p:nvPr/>
            </p:nvSpPr>
            <p:spPr>
              <a:xfrm flipH="1">
                <a:off x="391655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115" name="Gruppieren 114"/>
            <p:cNvGrpSpPr/>
            <p:nvPr/>
          </p:nvGrpSpPr>
          <p:grpSpPr>
            <a:xfrm>
              <a:off x="4343989" y="2021523"/>
              <a:ext cx="241741" cy="225625"/>
              <a:chOff x="4332084" y="2016761"/>
              <a:chExt cx="241741" cy="225625"/>
            </a:xfrm>
          </p:grpSpPr>
          <p:sp>
            <p:nvSpPr>
              <p:cNvPr id="116" name="Ellipse 115"/>
              <p:cNvSpPr/>
              <p:nvPr/>
            </p:nvSpPr>
            <p:spPr>
              <a:xfrm>
                <a:off x="4332084" y="201676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17" name="Ellipse 116"/>
              <p:cNvSpPr/>
              <p:nvPr/>
            </p:nvSpPr>
            <p:spPr>
              <a:xfrm flipH="1">
                <a:off x="439332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18" name="Ellipse 117"/>
              <p:cNvSpPr/>
              <p:nvPr/>
            </p:nvSpPr>
            <p:spPr>
              <a:xfrm flipH="1">
                <a:off x="448357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graphicFrame>
        <p:nvGraphicFramePr>
          <p:cNvPr id="122" name="Tabelle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64522"/>
              </p:ext>
            </p:extLst>
          </p:nvPr>
        </p:nvGraphicFramePr>
        <p:xfrm>
          <a:off x="5000523" y="4908752"/>
          <a:ext cx="45548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3. Frage: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</a:rPr>
                        <a:t>hier Text einfügen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123" name="Gruppieren 122"/>
          <p:cNvGrpSpPr/>
          <p:nvPr/>
        </p:nvGrpSpPr>
        <p:grpSpPr>
          <a:xfrm>
            <a:off x="8581506" y="5356874"/>
            <a:ext cx="820666" cy="225625"/>
            <a:chOff x="3765064" y="2021523"/>
            <a:chExt cx="820666" cy="225625"/>
          </a:xfrm>
        </p:grpSpPr>
        <p:grpSp>
          <p:nvGrpSpPr>
            <p:cNvPr id="124" name="Gruppieren 123"/>
            <p:cNvGrpSpPr/>
            <p:nvPr/>
          </p:nvGrpSpPr>
          <p:grpSpPr>
            <a:xfrm>
              <a:off x="3765064" y="2021523"/>
              <a:ext cx="241741" cy="225625"/>
              <a:chOff x="3765064" y="2030201"/>
              <a:chExt cx="241741" cy="225625"/>
            </a:xfrm>
          </p:grpSpPr>
          <p:sp>
            <p:nvSpPr>
              <p:cNvPr id="129" name="Ellipse 128"/>
              <p:cNvSpPr/>
              <p:nvPr/>
            </p:nvSpPr>
            <p:spPr>
              <a:xfrm>
                <a:off x="3765064" y="203020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30" name="Ellipse 129"/>
              <p:cNvSpPr/>
              <p:nvPr/>
            </p:nvSpPr>
            <p:spPr>
              <a:xfrm flipH="1">
                <a:off x="382630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31" name="Ellipse 130"/>
              <p:cNvSpPr/>
              <p:nvPr/>
            </p:nvSpPr>
            <p:spPr>
              <a:xfrm flipH="1">
                <a:off x="391655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125" name="Gruppieren 124"/>
            <p:cNvGrpSpPr/>
            <p:nvPr/>
          </p:nvGrpSpPr>
          <p:grpSpPr>
            <a:xfrm>
              <a:off x="4343989" y="2021523"/>
              <a:ext cx="241741" cy="225625"/>
              <a:chOff x="4332084" y="2016761"/>
              <a:chExt cx="241741" cy="225625"/>
            </a:xfrm>
          </p:grpSpPr>
          <p:sp>
            <p:nvSpPr>
              <p:cNvPr id="126" name="Ellipse 125"/>
              <p:cNvSpPr/>
              <p:nvPr/>
            </p:nvSpPr>
            <p:spPr>
              <a:xfrm>
                <a:off x="4332084" y="201676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27" name="Ellipse 126"/>
              <p:cNvSpPr/>
              <p:nvPr/>
            </p:nvSpPr>
            <p:spPr>
              <a:xfrm flipH="1">
                <a:off x="439332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28" name="Ellipse 127"/>
              <p:cNvSpPr/>
              <p:nvPr/>
            </p:nvSpPr>
            <p:spPr>
              <a:xfrm flipH="1">
                <a:off x="448357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351987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Office PowerPoint</Application>
  <PresentationFormat>A4-Papier (210 x 297 mm)</PresentationFormat>
  <Paragraphs>30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103</cp:revision>
  <dcterms:created xsi:type="dcterms:W3CDTF">2017-03-26T14:21:19Z</dcterms:created>
  <dcterms:modified xsi:type="dcterms:W3CDTF">2017-12-04T07:01:20Z</dcterms:modified>
</cp:coreProperties>
</file>