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37BBA-397E-4D84-A72D-342B823BD365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4EF52-6D08-4A7D-A61B-AF605A1810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204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344DD-C08D-4B35-A7AA-4DB4DAB7290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3334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344DD-C08D-4B35-A7AA-4DB4DAB72909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786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70992" y="6657945"/>
            <a:ext cx="90730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45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13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64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924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57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52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0014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05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45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4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2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539552" y="188640"/>
            <a:ext cx="8280920" cy="792088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uppieren 21"/>
          <p:cNvGrpSpPr/>
          <p:nvPr/>
        </p:nvGrpSpPr>
        <p:grpSpPr>
          <a:xfrm>
            <a:off x="35476" y="1979126"/>
            <a:ext cx="9145036" cy="2025938"/>
            <a:chOff x="35476" y="1979126"/>
            <a:chExt cx="9145036" cy="2025938"/>
          </a:xfrm>
        </p:grpSpPr>
        <p:sp>
          <p:nvSpPr>
            <p:cNvPr id="10" name="Textfeld 9"/>
            <p:cNvSpPr txBox="1"/>
            <p:nvPr/>
          </p:nvSpPr>
          <p:spPr>
            <a:xfrm>
              <a:off x="467534" y="1979126"/>
              <a:ext cx="82809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Century Gothic" panose="020B0502020202020204" pitchFamily="34" charset="0"/>
                  <a:cs typeface="Arial" panose="020B0604020202020204" pitchFamily="34" charset="0"/>
                </a:rPr>
                <a:t>Einpunktabfrage zu einer präzisen Fragestellung:</a:t>
              </a:r>
            </a:p>
            <a:p>
              <a:pPr algn="ctr"/>
              <a:endParaRPr lang="de-DE" dirty="0">
                <a:latin typeface="Century Gothic" panose="020B0502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de-DE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Hast </a:t>
              </a:r>
              <a:r>
                <a:rPr lang="de-DE" b="1">
                  <a:latin typeface="Century Gothic" panose="020B0502020202020204" pitchFamily="34" charset="0"/>
                  <a:cs typeface="Arial" panose="020B0604020202020204" pitchFamily="34" charset="0"/>
                </a:rPr>
                <a:t>du heute </a:t>
              </a:r>
              <a:r>
                <a:rPr lang="de-DE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konzentriert an deinen Aufgaben gearbeitet?</a:t>
              </a:r>
            </a:p>
          </p:txBody>
        </p:sp>
        <p:grpSp>
          <p:nvGrpSpPr>
            <p:cNvPr id="13" name="Gruppieren 12"/>
            <p:cNvGrpSpPr/>
            <p:nvPr/>
          </p:nvGrpSpPr>
          <p:grpSpPr>
            <a:xfrm>
              <a:off x="35476" y="2996952"/>
              <a:ext cx="9145036" cy="1008112"/>
              <a:chOff x="106986" y="1628800"/>
              <a:chExt cx="9145036" cy="1008112"/>
            </a:xfrm>
          </p:grpSpPr>
          <p:grpSp>
            <p:nvGrpSpPr>
              <p:cNvPr id="11" name="Gruppieren 10"/>
              <p:cNvGrpSpPr/>
              <p:nvPr/>
            </p:nvGrpSpPr>
            <p:grpSpPr>
              <a:xfrm>
                <a:off x="177998" y="1628800"/>
                <a:ext cx="8966002" cy="1008112"/>
                <a:chOff x="177998" y="2852936"/>
                <a:chExt cx="8966002" cy="1008112"/>
              </a:xfrm>
            </p:grpSpPr>
            <p:cxnSp>
              <p:nvCxnSpPr>
                <p:cNvPr id="19" name="Gerade Verbindung 18"/>
                <p:cNvCxnSpPr/>
                <p:nvPr/>
              </p:nvCxnSpPr>
              <p:spPr>
                <a:xfrm>
                  <a:off x="1907206" y="3356992"/>
                  <a:ext cx="5472608" cy="0"/>
                </a:xfrm>
                <a:prstGeom prst="line">
                  <a:avLst/>
                </a:prstGeom>
                <a:ln w="101600" cap="rnd"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" name="Ellipse 2"/>
                <p:cNvSpPr/>
                <p:nvPr/>
              </p:nvSpPr>
              <p:spPr>
                <a:xfrm>
                  <a:off x="177998" y="2852936"/>
                  <a:ext cx="1512168" cy="1008112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" name="Ellipse 8"/>
                <p:cNvSpPr/>
                <p:nvPr/>
              </p:nvSpPr>
              <p:spPr>
                <a:xfrm>
                  <a:off x="7631832" y="2852936"/>
                  <a:ext cx="1512168" cy="1008112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2" name="Textfeld 11"/>
              <p:cNvSpPr txBox="1"/>
              <p:nvPr/>
            </p:nvSpPr>
            <p:spPr>
              <a:xfrm>
                <a:off x="106986" y="1948190"/>
                <a:ext cx="17282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konzentriert</a:t>
                </a:r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7523810" y="1948190"/>
                <a:ext cx="17282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unkonzentriert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2803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pieren 30"/>
          <p:cNvGrpSpPr/>
          <p:nvPr/>
        </p:nvGrpSpPr>
        <p:grpSpPr>
          <a:xfrm>
            <a:off x="2064116" y="80628"/>
            <a:ext cx="4955051" cy="3169324"/>
            <a:chOff x="85155" y="107504"/>
            <a:chExt cx="6606734" cy="4225765"/>
          </a:xfrm>
        </p:grpSpPr>
        <p:sp>
          <p:nvSpPr>
            <p:cNvPr id="8" name="Rechteck 7"/>
            <p:cNvSpPr/>
            <p:nvPr/>
          </p:nvSpPr>
          <p:spPr>
            <a:xfrm>
              <a:off x="404664" y="251520"/>
              <a:ext cx="6210690" cy="1056117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2447876" y="251520"/>
              <a:ext cx="19622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500" b="1" dirty="0">
                  <a:latin typeface="Century Gothic" panose="020B0502020202020204" pitchFamily="34" charset="0"/>
                  <a:cs typeface="Arial" panose="020B0604020202020204" pitchFamily="34" charset="0"/>
                </a:rPr>
                <a:t>Fragestellung:</a:t>
              </a:r>
            </a:p>
          </p:txBody>
        </p:sp>
        <p:cxnSp>
          <p:nvCxnSpPr>
            <p:cNvPr id="4" name="Gerade Verbindung 3"/>
            <p:cNvCxnSpPr/>
            <p:nvPr/>
          </p:nvCxnSpPr>
          <p:spPr>
            <a:xfrm>
              <a:off x="260648" y="1099907"/>
              <a:ext cx="6192688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uppieren 17"/>
            <p:cNvGrpSpPr/>
            <p:nvPr/>
          </p:nvGrpSpPr>
          <p:grpSpPr>
            <a:xfrm>
              <a:off x="206672" y="1763688"/>
              <a:ext cx="6318672" cy="1416157"/>
              <a:chOff x="635583" y="2294874"/>
              <a:chExt cx="8424895" cy="1062118"/>
            </a:xfrm>
          </p:grpSpPr>
          <p:cxnSp>
            <p:nvCxnSpPr>
              <p:cNvPr id="19" name="Gerade Verbindung 18"/>
              <p:cNvCxnSpPr/>
              <p:nvPr/>
            </p:nvCxnSpPr>
            <p:spPr>
              <a:xfrm>
                <a:off x="2915796" y="2825935"/>
                <a:ext cx="3840427" cy="0"/>
              </a:xfrm>
              <a:prstGeom prst="line">
                <a:avLst/>
              </a:prstGeom>
              <a:ln w="101600" cap="rnd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feld 11"/>
              <p:cNvSpPr txBox="1"/>
              <p:nvPr/>
            </p:nvSpPr>
            <p:spPr>
              <a:xfrm>
                <a:off x="779578" y="2687435"/>
                <a:ext cx="1728211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350" dirty="0"/>
                  <a:t>interessant</a:t>
                </a:r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7044274" y="2687435"/>
                <a:ext cx="2016204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350" dirty="0"/>
                  <a:t>uninteressant</a:t>
                </a:r>
              </a:p>
            </p:txBody>
          </p:sp>
          <p:sp>
            <p:nvSpPr>
              <p:cNvPr id="20" name="Ellipse 19"/>
              <p:cNvSpPr/>
              <p:nvPr/>
            </p:nvSpPr>
            <p:spPr>
              <a:xfrm>
                <a:off x="635583" y="2294874"/>
                <a:ext cx="2016204" cy="1062118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</p:grpSp>
        <p:sp>
          <p:nvSpPr>
            <p:cNvPr id="23" name="Abgerundetes Rechteck 22"/>
            <p:cNvSpPr/>
            <p:nvPr/>
          </p:nvSpPr>
          <p:spPr>
            <a:xfrm>
              <a:off x="85155" y="107504"/>
              <a:ext cx="6606734" cy="4225765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26" name="Ellipse 25"/>
            <p:cNvSpPr/>
            <p:nvPr/>
          </p:nvSpPr>
          <p:spPr>
            <a:xfrm>
              <a:off x="5013191" y="1762139"/>
              <a:ext cx="1512153" cy="1416157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</p:grpSp>
      <p:sp>
        <p:nvSpPr>
          <p:cNvPr id="32" name="Rechteck 31"/>
          <p:cNvSpPr/>
          <p:nvPr/>
        </p:nvSpPr>
        <p:spPr>
          <a:xfrm>
            <a:off x="2303748" y="3662055"/>
            <a:ext cx="4658018" cy="792088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3836157" y="3662055"/>
            <a:ext cx="14716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" b="1" dirty="0">
                <a:latin typeface="Century Gothic" panose="020B0502020202020204" pitchFamily="34" charset="0"/>
                <a:cs typeface="Arial" panose="020B0604020202020204" pitchFamily="34" charset="0"/>
              </a:rPr>
              <a:t>Aussage:</a:t>
            </a:r>
          </a:p>
        </p:txBody>
      </p:sp>
      <p:cxnSp>
        <p:nvCxnSpPr>
          <p:cNvPr id="34" name="Gerade Verbindung 33"/>
          <p:cNvCxnSpPr/>
          <p:nvPr/>
        </p:nvCxnSpPr>
        <p:spPr>
          <a:xfrm>
            <a:off x="2195736" y="4298345"/>
            <a:ext cx="4644516" cy="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uppieren 34"/>
          <p:cNvGrpSpPr/>
          <p:nvPr/>
        </p:nvGrpSpPr>
        <p:grpSpPr>
          <a:xfrm>
            <a:off x="2155253" y="4796181"/>
            <a:ext cx="4631004" cy="1062118"/>
            <a:chOff x="635583" y="2294874"/>
            <a:chExt cx="8232895" cy="1062118"/>
          </a:xfrm>
        </p:grpSpPr>
        <p:cxnSp>
          <p:nvCxnSpPr>
            <p:cNvPr id="36" name="Gerade Verbindung 35"/>
            <p:cNvCxnSpPr/>
            <p:nvPr/>
          </p:nvCxnSpPr>
          <p:spPr>
            <a:xfrm>
              <a:off x="2915796" y="2825935"/>
              <a:ext cx="3840427" cy="0"/>
            </a:xfrm>
            <a:prstGeom prst="line">
              <a:avLst/>
            </a:prstGeom>
            <a:ln w="101600" cap="rnd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feld 36"/>
            <p:cNvSpPr txBox="1"/>
            <p:nvPr/>
          </p:nvSpPr>
          <p:spPr>
            <a:xfrm>
              <a:off x="767843" y="2668270"/>
              <a:ext cx="1728211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350" dirty="0"/>
                <a:t>leicht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7140267" y="2668270"/>
              <a:ext cx="1728211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350" dirty="0"/>
                <a:t>schwer</a:t>
              </a:r>
            </a:p>
          </p:txBody>
        </p:sp>
        <p:sp>
          <p:nvSpPr>
            <p:cNvPr id="39" name="Ellipse 38"/>
            <p:cNvSpPr/>
            <p:nvPr/>
          </p:nvSpPr>
          <p:spPr>
            <a:xfrm>
              <a:off x="635583" y="2294874"/>
              <a:ext cx="2016204" cy="1062118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</p:grpSp>
      <p:sp>
        <p:nvSpPr>
          <p:cNvPr id="40" name="Abgerundetes Rechteck 39"/>
          <p:cNvSpPr/>
          <p:nvPr/>
        </p:nvSpPr>
        <p:spPr>
          <a:xfrm>
            <a:off x="2064116" y="3429000"/>
            <a:ext cx="4955051" cy="3169324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41" name="Ellipse 40"/>
          <p:cNvSpPr/>
          <p:nvPr/>
        </p:nvSpPr>
        <p:spPr>
          <a:xfrm>
            <a:off x="5760144" y="4795019"/>
            <a:ext cx="1134115" cy="1062118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4" name="Textfeld 23"/>
          <p:cNvSpPr txBox="1"/>
          <p:nvPr/>
        </p:nvSpPr>
        <p:spPr>
          <a:xfrm>
            <a:off x="2189169" y="524848"/>
            <a:ext cx="46510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" dirty="0">
                <a:latin typeface="Century Gothic" panose="020B0502020202020204" pitchFamily="34" charset="0"/>
                <a:cs typeface="Arial" panose="020B0604020202020204" pitchFamily="34" charset="0"/>
              </a:rPr>
              <a:t>Wie findest du das neue Thema?</a:t>
            </a:r>
            <a:endParaRPr lang="de-DE" sz="15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188313" y="3998262"/>
            <a:ext cx="46510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" dirty="0">
                <a:latin typeface="Century Gothic" panose="020B0502020202020204" pitchFamily="34" charset="0"/>
                <a:cs typeface="Arial" panose="020B0604020202020204" pitchFamily="34" charset="0"/>
              </a:rPr>
              <a:t>Die gestellte Aufgabe fand ich...</a:t>
            </a:r>
            <a:endParaRPr lang="de-DE" sz="15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849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2303748" y="188640"/>
            <a:ext cx="4658018" cy="792088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836157" y="188640"/>
            <a:ext cx="14716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" b="1" dirty="0">
                <a:latin typeface="Century Gothic" panose="020B0502020202020204" pitchFamily="34" charset="0"/>
                <a:cs typeface="Arial" panose="020B0604020202020204" pitchFamily="34" charset="0"/>
              </a:rPr>
              <a:t>Fragestellung:</a:t>
            </a:r>
          </a:p>
        </p:txBody>
      </p:sp>
      <p:cxnSp>
        <p:nvCxnSpPr>
          <p:cNvPr id="4" name="Gerade Verbindung 3"/>
          <p:cNvCxnSpPr/>
          <p:nvPr/>
        </p:nvCxnSpPr>
        <p:spPr>
          <a:xfrm>
            <a:off x="2195736" y="824930"/>
            <a:ext cx="4644516" cy="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bgerundetes Rechteck 22"/>
          <p:cNvSpPr/>
          <p:nvPr/>
        </p:nvSpPr>
        <p:spPr>
          <a:xfrm>
            <a:off x="2064116" y="80628"/>
            <a:ext cx="4955051" cy="3169324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2" name="Rechteck 31"/>
          <p:cNvSpPr/>
          <p:nvPr/>
        </p:nvSpPr>
        <p:spPr>
          <a:xfrm>
            <a:off x="2303748" y="3662055"/>
            <a:ext cx="4658018" cy="792088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3836157" y="3662055"/>
            <a:ext cx="14716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" b="1" dirty="0">
                <a:latin typeface="Century Gothic" panose="020B0502020202020204" pitchFamily="34" charset="0"/>
                <a:cs typeface="Arial" panose="020B0604020202020204" pitchFamily="34" charset="0"/>
              </a:rPr>
              <a:t>Fragestellung:</a:t>
            </a:r>
          </a:p>
        </p:txBody>
      </p:sp>
      <p:cxnSp>
        <p:nvCxnSpPr>
          <p:cNvPr id="34" name="Gerade Verbindung 33"/>
          <p:cNvCxnSpPr/>
          <p:nvPr/>
        </p:nvCxnSpPr>
        <p:spPr>
          <a:xfrm>
            <a:off x="2195736" y="4298345"/>
            <a:ext cx="4644516" cy="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uppieren 34"/>
          <p:cNvGrpSpPr/>
          <p:nvPr/>
        </p:nvGrpSpPr>
        <p:grpSpPr>
          <a:xfrm>
            <a:off x="3437873" y="4671138"/>
            <a:ext cx="3348384" cy="1200329"/>
            <a:chOff x="2915796" y="2169831"/>
            <a:chExt cx="5952682" cy="1200329"/>
          </a:xfrm>
        </p:grpSpPr>
        <p:cxnSp>
          <p:nvCxnSpPr>
            <p:cNvPr id="36" name="Gerade Verbindung 35"/>
            <p:cNvCxnSpPr/>
            <p:nvPr/>
          </p:nvCxnSpPr>
          <p:spPr>
            <a:xfrm>
              <a:off x="2915796" y="2825935"/>
              <a:ext cx="3840427" cy="0"/>
            </a:xfrm>
            <a:prstGeom prst="line">
              <a:avLst/>
            </a:prstGeom>
            <a:ln w="101600" cap="rnd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/>
            <p:cNvSpPr txBox="1"/>
            <p:nvPr/>
          </p:nvSpPr>
          <p:spPr>
            <a:xfrm>
              <a:off x="7140267" y="2169831"/>
              <a:ext cx="172821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200" dirty="0"/>
                <a:t>+</a:t>
              </a:r>
            </a:p>
          </p:txBody>
        </p:sp>
      </p:grpSp>
      <p:sp>
        <p:nvSpPr>
          <p:cNvPr id="40" name="Abgerundetes Rechteck 39"/>
          <p:cNvSpPr/>
          <p:nvPr/>
        </p:nvSpPr>
        <p:spPr>
          <a:xfrm>
            <a:off x="2064116" y="3429000"/>
            <a:ext cx="4955051" cy="3169324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4" name="Textfeld 23"/>
          <p:cNvSpPr txBox="1"/>
          <p:nvPr/>
        </p:nvSpPr>
        <p:spPr>
          <a:xfrm>
            <a:off x="2189169" y="524848"/>
            <a:ext cx="46510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" dirty="0">
                <a:latin typeface="Century Gothic" panose="020B0502020202020204" pitchFamily="34" charset="0"/>
                <a:cs typeface="Arial" panose="020B0604020202020204" pitchFamily="34" charset="0"/>
              </a:rPr>
              <a:t>Wie hat dir die Unterrichtsstunde gefallen?</a:t>
            </a:r>
            <a:endParaRPr lang="de-DE" sz="15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188313" y="3998262"/>
            <a:ext cx="46510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" dirty="0">
                <a:latin typeface="Century Gothic" panose="020B0502020202020204" pitchFamily="34" charset="0"/>
                <a:cs typeface="Arial" panose="020B0604020202020204" pitchFamily="34" charset="0"/>
              </a:rPr>
              <a:t>Wie bewertest du die Lautstärke in der Klasse?</a:t>
            </a:r>
            <a:endParaRPr lang="de-DE" sz="15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2192381" y="1527451"/>
            <a:ext cx="4698522" cy="928634"/>
            <a:chOff x="188640" y="2036602"/>
            <a:chExt cx="6264696" cy="1238178"/>
          </a:xfrm>
        </p:grpSpPr>
        <p:cxnSp>
          <p:nvCxnSpPr>
            <p:cNvPr id="19" name="Gerade Verbindung 18"/>
            <p:cNvCxnSpPr/>
            <p:nvPr/>
          </p:nvCxnSpPr>
          <p:spPr>
            <a:xfrm>
              <a:off x="1398749" y="2492063"/>
              <a:ext cx="3888432" cy="0"/>
            </a:xfrm>
            <a:prstGeom prst="line">
              <a:avLst/>
            </a:prstGeom>
            <a:ln w="101600" cap="rnd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uppieren 27"/>
            <p:cNvGrpSpPr/>
            <p:nvPr/>
          </p:nvGrpSpPr>
          <p:grpSpPr>
            <a:xfrm>
              <a:off x="188640" y="2036602"/>
              <a:ext cx="926046" cy="887617"/>
              <a:chOff x="6259711" y="1481120"/>
              <a:chExt cx="241741" cy="231709"/>
            </a:xfrm>
          </p:grpSpPr>
          <p:grpSp>
            <p:nvGrpSpPr>
              <p:cNvPr id="52" name="Gruppieren 51"/>
              <p:cNvGrpSpPr/>
              <p:nvPr/>
            </p:nvGrpSpPr>
            <p:grpSpPr>
              <a:xfrm>
                <a:off x="6259711" y="1487204"/>
                <a:ext cx="241741" cy="225625"/>
                <a:chOff x="5635531" y="2123728"/>
                <a:chExt cx="385757" cy="360040"/>
              </a:xfrm>
            </p:grpSpPr>
            <p:sp>
              <p:nvSpPr>
                <p:cNvPr id="54" name="Ellipse 5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  <p:sp>
              <p:nvSpPr>
                <p:cNvPr id="55" name="Ellipse 5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  <p:sp>
              <p:nvSpPr>
                <p:cNvPr id="56" name="Ellipse 5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</p:grpSp>
          <p:sp>
            <p:nvSpPr>
              <p:cNvPr id="53" name="Bogen 52"/>
              <p:cNvSpPr/>
              <p:nvPr/>
            </p:nvSpPr>
            <p:spPr>
              <a:xfrm rot="13479149" flipH="1">
                <a:off x="6296103" y="1481120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</p:grpSp>
        <p:grpSp>
          <p:nvGrpSpPr>
            <p:cNvPr id="29" name="Gruppieren 28"/>
            <p:cNvGrpSpPr/>
            <p:nvPr/>
          </p:nvGrpSpPr>
          <p:grpSpPr>
            <a:xfrm>
              <a:off x="5571245" y="2064765"/>
              <a:ext cx="882091" cy="1210015"/>
              <a:chOff x="5683420" y="1496762"/>
              <a:chExt cx="241741" cy="331610"/>
            </a:xfrm>
          </p:grpSpPr>
          <p:grpSp>
            <p:nvGrpSpPr>
              <p:cNvPr id="47" name="Gruppieren 46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49" name="Ellipse 48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  <p:sp>
              <p:nvSpPr>
                <p:cNvPr id="50" name="Ellipse 49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  <p:sp>
              <p:nvSpPr>
                <p:cNvPr id="51" name="Ellipse 50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350"/>
                </a:p>
              </p:txBody>
            </p:sp>
          </p:grpSp>
          <p:sp>
            <p:nvSpPr>
              <p:cNvPr id="48" name="Bogen 47"/>
              <p:cNvSpPr/>
              <p:nvPr/>
            </p:nvSpPr>
            <p:spPr>
              <a:xfrm rot="2796260" flipH="1">
                <a:off x="5715001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350"/>
              </a:p>
            </p:txBody>
          </p:sp>
        </p:grpSp>
      </p:grpSp>
      <p:cxnSp>
        <p:nvCxnSpPr>
          <p:cNvPr id="7" name="Gerade Verbindung 6"/>
          <p:cNvCxnSpPr/>
          <p:nvPr/>
        </p:nvCxnSpPr>
        <p:spPr>
          <a:xfrm>
            <a:off x="2539648" y="5327241"/>
            <a:ext cx="392512" cy="0"/>
          </a:xfrm>
          <a:prstGeom prst="line">
            <a:avLst/>
          </a:prstGeom>
          <a:ln w="635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74477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Bildschirmpräsentation (4:3)</PresentationFormat>
  <Paragraphs>20</Paragraphs>
  <Slides>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Century Gothic</vt:lpstr>
      <vt:lpstr>Larissa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13</cp:revision>
  <dcterms:created xsi:type="dcterms:W3CDTF">2017-02-26T21:25:48Z</dcterms:created>
  <dcterms:modified xsi:type="dcterms:W3CDTF">2017-12-04T06:49:56Z</dcterms:modified>
</cp:coreProperties>
</file>