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7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 rot="16200000">
            <a:off x="5690321" y="3409548"/>
            <a:ext cx="668280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69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78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329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440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83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521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0930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8594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11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09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6790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011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28"/>
          <p:cNvSpPr txBox="1"/>
          <p:nvPr/>
        </p:nvSpPr>
        <p:spPr>
          <a:xfrm>
            <a:off x="179512" y="65842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Century Gothic" panose="020B0502020202020204" pitchFamily="34" charset="0"/>
                <a:cs typeface="Arial" panose="020B0604020202020204" pitchFamily="34" charset="0"/>
              </a:rPr>
              <a:t>Wie beurteilst du dein Arbeitsergebnis und dein Arbeitstempo?</a:t>
            </a:r>
            <a:endParaRPr lang="de-DE" sz="20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1785297" y="796642"/>
            <a:ext cx="5667023" cy="5584686"/>
            <a:chOff x="2315070" y="404664"/>
            <a:chExt cx="5667023" cy="5584686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2315070" y="692696"/>
              <a:ext cx="5324852" cy="5296654"/>
              <a:chOff x="2315070" y="692696"/>
              <a:chExt cx="5324852" cy="5296654"/>
            </a:xfrm>
          </p:grpSpPr>
          <p:cxnSp>
            <p:nvCxnSpPr>
              <p:cNvPr id="20" name="Gerade Verbindung 19"/>
              <p:cNvCxnSpPr/>
              <p:nvPr/>
            </p:nvCxnSpPr>
            <p:spPr>
              <a:xfrm>
                <a:off x="2743978" y="5564798"/>
                <a:ext cx="4895944" cy="0"/>
              </a:xfrm>
              <a:prstGeom prst="line">
                <a:avLst/>
              </a:prstGeom>
              <a:ln w="508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20"/>
              <p:cNvCxnSpPr/>
              <p:nvPr/>
            </p:nvCxnSpPr>
            <p:spPr>
              <a:xfrm rot="5400000">
                <a:off x="296006" y="3140668"/>
                <a:ext cx="4895944" cy="0"/>
              </a:xfrm>
              <a:prstGeom prst="line">
                <a:avLst/>
              </a:prstGeom>
              <a:ln w="50800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feld 7"/>
              <p:cNvSpPr txBox="1"/>
              <p:nvPr/>
            </p:nvSpPr>
            <p:spPr>
              <a:xfrm rot="16200000">
                <a:off x="1084980" y="2940614"/>
                <a:ext cx="286029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0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Arbeitsergebnis</a:t>
                </a:r>
              </a:p>
            </p:txBody>
          </p:sp>
          <p:sp>
            <p:nvSpPr>
              <p:cNvPr id="10" name="Textfeld 9"/>
              <p:cNvSpPr txBox="1"/>
              <p:nvPr/>
            </p:nvSpPr>
            <p:spPr>
              <a:xfrm>
                <a:off x="3794975" y="5589240"/>
                <a:ext cx="27939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0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Arbeitstempo</a:t>
                </a:r>
              </a:p>
            </p:txBody>
          </p:sp>
          <p:cxnSp>
            <p:nvCxnSpPr>
              <p:cNvPr id="23" name="Gerade Verbindung 22"/>
              <p:cNvCxnSpPr/>
              <p:nvPr/>
            </p:nvCxnSpPr>
            <p:spPr>
              <a:xfrm flipV="1">
                <a:off x="2743978" y="1412776"/>
                <a:ext cx="4132278" cy="4152022"/>
              </a:xfrm>
              <a:prstGeom prst="line">
                <a:avLst/>
              </a:prstGeom>
              <a:ln w="50800">
                <a:solidFill>
                  <a:schemeClr val="tx1"/>
                </a:solidFill>
                <a:prstDash val="sysDash"/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uppieren 8"/>
            <p:cNvGrpSpPr/>
            <p:nvPr/>
          </p:nvGrpSpPr>
          <p:grpSpPr>
            <a:xfrm>
              <a:off x="7740352" y="5439022"/>
              <a:ext cx="241741" cy="231709"/>
              <a:chOff x="6259711" y="1481120"/>
              <a:chExt cx="241741" cy="231709"/>
            </a:xfrm>
          </p:grpSpPr>
          <p:grpSp>
            <p:nvGrpSpPr>
              <p:cNvPr id="11" name="Gruppieren 10"/>
              <p:cNvGrpSpPr/>
              <p:nvPr/>
            </p:nvGrpSpPr>
            <p:grpSpPr>
              <a:xfrm>
                <a:off x="6259711" y="1487204"/>
                <a:ext cx="241741" cy="225625"/>
                <a:chOff x="5635531" y="2123728"/>
                <a:chExt cx="385757" cy="360040"/>
              </a:xfrm>
            </p:grpSpPr>
            <p:sp>
              <p:nvSpPr>
                <p:cNvPr id="13" name="Ellipse 12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Ellipse 13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" name="Ellipse 14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2" name="Bogen 11"/>
              <p:cNvSpPr/>
              <p:nvPr/>
            </p:nvSpPr>
            <p:spPr>
              <a:xfrm rot="13479149" flipH="1">
                <a:off x="6296103" y="1481120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6" name="Gruppieren 15"/>
            <p:cNvGrpSpPr/>
            <p:nvPr/>
          </p:nvGrpSpPr>
          <p:grpSpPr>
            <a:xfrm>
              <a:off x="2530059" y="5589240"/>
              <a:ext cx="241741" cy="331610"/>
              <a:chOff x="5683420" y="1496762"/>
              <a:chExt cx="241741" cy="331610"/>
            </a:xfrm>
          </p:grpSpPr>
          <p:grpSp>
            <p:nvGrpSpPr>
              <p:cNvPr id="17" name="Gruppieren 16"/>
              <p:cNvGrpSpPr/>
              <p:nvPr/>
            </p:nvGrpSpPr>
            <p:grpSpPr>
              <a:xfrm>
                <a:off x="5683420" y="1496762"/>
                <a:ext cx="241741" cy="225625"/>
                <a:chOff x="5635531" y="2123728"/>
                <a:chExt cx="385757" cy="360040"/>
              </a:xfrm>
            </p:grpSpPr>
            <p:sp>
              <p:nvSpPr>
                <p:cNvPr id="19" name="Ellipse 18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Ellipse 21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Ellipse 23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8" name="Bogen 17"/>
              <p:cNvSpPr/>
              <p:nvPr/>
            </p:nvSpPr>
            <p:spPr>
              <a:xfrm rot="2796260" flipH="1">
                <a:off x="5715001" y="1643046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5" name="Gruppieren 24"/>
            <p:cNvGrpSpPr/>
            <p:nvPr/>
          </p:nvGrpSpPr>
          <p:grpSpPr>
            <a:xfrm>
              <a:off x="2627784" y="404664"/>
              <a:ext cx="241741" cy="231709"/>
              <a:chOff x="6259711" y="1481120"/>
              <a:chExt cx="241741" cy="231709"/>
            </a:xfrm>
          </p:grpSpPr>
          <p:grpSp>
            <p:nvGrpSpPr>
              <p:cNvPr id="26" name="Gruppieren 25"/>
              <p:cNvGrpSpPr/>
              <p:nvPr/>
            </p:nvGrpSpPr>
            <p:grpSpPr>
              <a:xfrm>
                <a:off x="6259711" y="1487204"/>
                <a:ext cx="241741" cy="225625"/>
                <a:chOff x="5635531" y="2123728"/>
                <a:chExt cx="385757" cy="360040"/>
              </a:xfrm>
            </p:grpSpPr>
            <p:sp>
              <p:nvSpPr>
                <p:cNvPr id="30" name="Ellipse 29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1" name="Ellipse 30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2" name="Ellipse 31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7" name="Bogen 26"/>
              <p:cNvSpPr/>
              <p:nvPr/>
            </p:nvSpPr>
            <p:spPr>
              <a:xfrm rot="13479149" flipH="1">
                <a:off x="6296103" y="1481120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720004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Bildschirmpräsentation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9</cp:revision>
  <dcterms:created xsi:type="dcterms:W3CDTF">2017-02-08T18:24:52Z</dcterms:created>
  <dcterms:modified xsi:type="dcterms:W3CDTF">2017-10-17T13:45:12Z</dcterms:modified>
</cp:coreProperties>
</file>