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37BBA-397E-4D84-A72D-342B823BD365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4EF52-6D08-4A7D-A61B-AF605A1810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204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70992" y="6657945"/>
            <a:ext cx="90730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45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13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64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924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57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52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0014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05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45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4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2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2064116" y="80628"/>
            <a:ext cx="4955051" cy="3169324"/>
            <a:chOff x="85155" y="107504"/>
            <a:chExt cx="6606734" cy="4225765"/>
          </a:xfrm>
        </p:grpSpPr>
        <p:grpSp>
          <p:nvGrpSpPr>
            <p:cNvPr id="31" name="Gruppieren 30"/>
            <p:cNvGrpSpPr/>
            <p:nvPr/>
          </p:nvGrpSpPr>
          <p:grpSpPr>
            <a:xfrm>
              <a:off x="85155" y="107504"/>
              <a:ext cx="6606734" cy="4225765"/>
              <a:chOff x="85155" y="107504"/>
              <a:chExt cx="6606734" cy="4225765"/>
            </a:xfrm>
          </p:grpSpPr>
          <p:sp>
            <p:nvSpPr>
              <p:cNvPr id="8" name="Rechteck 7"/>
              <p:cNvSpPr/>
              <p:nvPr/>
            </p:nvSpPr>
            <p:spPr>
              <a:xfrm>
                <a:off x="404664" y="251520"/>
                <a:ext cx="6210690" cy="1056117"/>
              </a:xfrm>
              <a:prstGeom prst="rect">
                <a:avLst/>
              </a:prstGeom>
              <a:no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 dirty="0">
                  <a:solidFill>
                    <a:schemeClr val="tx1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feld 9"/>
              <p:cNvSpPr txBox="1"/>
              <p:nvPr/>
            </p:nvSpPr>
            <p:spPr>
              <a:xfrm>
                <a:off x="2447876" y="251520"/>
                <a:ext cx="196221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00" b="1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Fragestellung:</a:t>
                </a:r>
              </a:p>
            </p:txBody>
          </p:sp>
          <p:cxnSp>
            <p:nvCxnSpPr>
              <p:cNvPr id="4" name="Gerade Verbindung 3"/>
              <p:cNvCxnSpPr/>
              <p:nvPr/>
            </p:nvCxnSpPr>
            <p:spPr>
              <a:xfrm>
                <a:off x="260648" y="1099907"/>
                <a:ext cx="6192688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uppieren 17"/>
              <p:cNvGrpSpPr/>
              <p:nvPr/>
            </p:nvGrpSpPr>
            <p:grpSpPr>
              <a:xfrm>
                <a:off x="206671" y="1763688"/>
                <a:ext cx="6408698" cy="1416157"/>
                <a:chOff x="635583" y="2294874"/>
                <a:chExt cx="8544929" cy="1062118"/>
              </a:xfrm>
            </p:grpSpPr>
            <p:cxnSp>
              <p:nvCxnSpPr>
                <p:cNvPr id="19" name="Gerade Verbindung 18"/>
                <p:cNvCxnSpPr/>
                <p:nvPr/>
              </p:nvCxnSpPr>
              <p:spPr>
                <a:xfrm>
                  <a:off x="2915796" y="2825935"/>
                  <a:ext cx="3840427" cy="0"/>
                </a:xfrm>
                <a:prstGeom prst="line">
                  <a:avLst/>
                </a:prstGeom>
                <a:ln w="101600" cap="rnd"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feld 15"/>
                <p:cNvSpPr txBox="1"/>
                <p:nvPr/>
              </p:nvSpPr>
              <p:spPr>
                <a:xfrm>
                  <a:off x="7452299" y="2668270"/>
                  <a:ext cx="1728213" cy="3000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de-DE" sz="1350" dirty="0"/>
                </a:p>
              </p:txBody>
            </p:sp>
            <p:sp>
              <p:nvSpPr>
                <p:cNvPr id="20" name="Ellipse 19"/>
                <p:cNvSpPr/>
                <p:nvPr/>
              </p:nvSpPr>
              <p:spPr>
                <a:xfrm>
                  <a:off x="635583" y="2294874"/>
                  <a:ext cx="2016204" cy="1062118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</p:grpSp>
          <p:sp>
            <p:nvSpPr>
              <p:cNvPr id="23" name="Abgerundetes Rechteck 22"/>
              <p:cNvSpPr/>
              <p:nvPr/>
            </p:nvSpPr>
            <p:spPr>
              <a:xfrm>
                <a:off x="85155" y="107504"/>
                <a:ext cx="6606734" cy="4225765"/>
              </a:xfrm>
              <a:prstGeom prst="roundRect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26" name="Ellipse 25"/>
              <p:cNvSpPr/>
              <p:nvPr/>
            </p:nvSpPr>
            <p:spPr>
              <a:xfrm>
                <a:off x="5013191" y="1762139"/>
                <a:ext cx="1512153" cy="1416157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</p:grpSp>
        <p:sp>
          <p:nvSpPr>
            <p:cNvPr id="24" name="Textfeld 23"/>
            <p:cNvSpPr txBox="1"/>
            <p:nvPr/>
          </p:nvSpPr>
          <p:spPr>
            <a:xfrm>
              <a:off x="2132856" y="777063"/>
              <a:ext cx="24212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>
                  <a:latin typeface="Century Gothic" panose="020B0502020202020204" pitchFamily="34" charset="0"/>
                  <a:cs typeface="Arial" panose="020B0604020202020204" pitchFamily="34" charset="0"/>
                </a:rPr>
                <a:t>hier Text eingeben</a:t>
              </a:r>
            </a:p>
          </p:txBody>
        </p:sp>
        <p:sp>
          <p:nvSpPr>
            <p:cNvPr id="2" name="Rechteck 1"/>
            <p:cNvSpPr/>
            <p:nvPr/>
          </p:nvSpPr>
          <p:spPr>
            <a:xfrm>
              <a:off x="151414" y="2333269"/>
              <a:ext cx="1622667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900" dirty="0">
                  <a:latin typeface="Century Gothic" panose="020B0502020202020204" pitchFamily="34" charset="0"/>
                  <a:cs typeface="Arial" panose="020B0604020202020204" pitchFamily="34" charset="0"/>
                </a:rPr>
                <a:t>hier Text eingeben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4981879" y="2333269"/>
              <a:ext cx="1622667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900" dirty="0">
                  <a:latin typeface="Century Gothic" panose="020B0502020202020204" pitchFamily="34" charset="0"/>
                  <a:cs typeface="Arial" panose="020B0604020202020204" pitchFamily="34" charset="0"/>
                </a:rPr>
                <a:t>hier Text eingeben</a:t>
              </a:r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2087724" y="3483006"/>
            <a:ext cx="4955051" cy="3169324"/>
            <a:chOff x="85155" y="107504"/>
            <a:chExt cx="6606734" cy="4225765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85155" y="107504"/>
              <a:ext cx="6606734" cy="4225765"/>
              <a:chOff x="85155" y="107504"/>
              <a:chExt cx="6606734" cy="4225765"/>
            </a:xfrm>
          </p:grpSpPr>
          <p:sp>
            <p:nvSpPr>
              <p:cNvPr id="43" name="Rechteck 42"/>
              <p:cNvSpPr/>
              <p:nvPr/>
            </p:nvSpPr>
            <p:spPr>
              <a:xfrm>
                <a:off x="404664" y="251520"/>
                <a:ext cx="6210690" cy="1056117"/>
              </a:xfrm>
              <a:prstGeom prst="rect">
                <a:avLst/>
              </a:prstGeom>
              <a:no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 dirty="0">
                  <a:solidFill>
                    <a:schemeClr val="tx1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2447876" y="251520"/>
                <a:ext cx="196221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00" b="1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Fragestellung:</a:t>
                </a:r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260648" y="1099907"/>
                <a:ext cx="6192688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uppieren 45"/>
              <p:cNvGrpSpPr/>
              <p:nvPr/>
            </p:nvGrpSpPr>
            <p:grpSpPr>
              <a:xfrm>
                <a:off x="206671" y="1763688"/>
                <a:ext cx="6408698" cy="1416157"/>
                <a:chOff x="635583" y="2294874"/>
                <a:chExt cx="8544929" cy="1062118"/>
              </a:xfrm>
            </p:grpSpPr>
            <p:cxnSp>
              <p:nvCxnSpPr>
                <p:cNvPr id="49" name="Gerade Verbindung 48"/>
                <p:cNvCxnSpPr/>
                <p:nvPr/>
              </p:nvCxnSpPr>
              <p:spPr>
                <a:xfrm>
                  <a:off x="2915796" y="2825935"/>
                  <a:ext cx="3840427" cy="0"/>
                </a:xfrm>
                <a:prstGeom prst="line">
                  <a:avLst/>
                </a:prstGeom>
                <a:ln w="101600" cap="rnd"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feld 49"/>
                <p:cNvSpPr txBox="1"/>
                <p:nvPr/>
              </p:nvSpPr>
              <p:spPr>
                <a:xfrm>
                  <a:off x="7452299" y="2668270"/>
                  <a:ext cx="1728213" cy="3000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de-DE" sz="1350" dirty="0"/>
                </a:p>
              </p:txBody>
            </p:sp>
            <p:sp>
              <p:nvSpPr>
                <p:cNvPr id="51" name="Ellipse 50"/>
                <p:cNvSpPr/>
                <p:nvPr/>
              </p:nvSpPr>
              <p:spPr>
                <a:xfrm>
                  <a:off x="635583" y="2294874"/>
                  <a:ext cx="2016204" cy="1062118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</p:grpSp>
          <p:sp>
            <p:nvSpPr>
              <p:cNvPr id="47" name="Abgerundetes Rechteck 46"/>
              <p:cNvSpPr/>
              <p:nvPr/>
            </p:nvSpPr>
            <p:spPr>
              <a:xfrm>
                <a:off x="85155" y="107504"/>
                <a:ext cx="6606734" cy="4225765"/>
              </a:xfrm>
              <a:prstGeom prst="roundRect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  <p:sp>
            <p:nvSpPr>
              <p:cNvPr id="48" name="Ellipse 47"/>
              <p:cNvSpPr/>
              <p:nvPr/>
            </p:nvSpPr>
            <p:spPr>
              <a:xfrm>
                <a:off x="5013191" y="1762139"/>
                <a:ext cx="1512153" cy="1416157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</p:grpSp>
        <p:sp>
          <p:nvSpPr>
            <p:cNvPr id="29" name="Textfeld 28"/>
            <p:cNvSpPr txBox="1"/>
            <p:nvPr/>
          </p:nvSpPr>
          <p:spPr>
            <a:xfrm>
              <a:off x="2132856" y="777063"/>
              <a:ext cx="24212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>
                  <a:latin typeface="Century Gothic" panose="020B0502020202020204" pitchFamily="34" charset="0"/>
                  <a:cs typeface="Arial" panose="020B0604020202020204" pitchFamily="34" charset="0"/>
                </a:rPr>
                <a:t>hier Text eingeben</a:t>
              </a:r>
            </a:p>
          </p:txBody>
        </p:sp>
        <p:sp>
          <p:nvSpPr>
            <p:cNvPr id="30" name="Rechteck 29"/>
            <p:cNvSpPr/>
            <p:nvPr/>
          </p:nvSpPr>
          <p:spPr>
            <a:xfrm>
              <a:off x="151414" y="2333269"/>
              <a:ext cx="1622667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900" dirty="0">
                  <a:latin typeface="Century Gothic" panose="020B0502020202020204" pitchFamily="34" charset="0"/>
                  <a:cs typeface="Arial" panose="020B0604020202020204" pitchFamily="34" charset="0"/>
                </a:rPr>
                <a:t>hier Text eingeben</a:t>
              </a:r>
            </a:p>
          </p:txBody>
        </p:sp>
        <p:sp>
          <p:nvSpPr>
            <p:cNvPr id="42" name="Rechteck 41"/>
            <p:cNvSpPr/>
            <p:nvPr/>
          </p:nvSpPr>
          <p:spPr>
            <a:xfrm>
              <a:off x="4981879" y="2333269"/>
              <a:ext cx="1622667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900" dirty="0">
                  <a:latin typeface="Century Gothic" panose="020B0502020202020204" pitchFamily="34" charset="0"/>
                  <a:cs typeface="Arial" panose="020B0604020202020204" pitchFamily="34" charset="0"/>
                </a:rPr>
                <a:t>hier Text eingeben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280314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15</cp:revision>
  <dcterms:created xsi:type="dcterms:W3CDTF">2017-02-26T21:25:48Z</dcterms:created>
  <dcterms:modified xsi:type="dcterms:W3CDTF">2017-12-04T06:51:04Z</dcterms:modified>
</cp:coreProperties>
</file>