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6" y="96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91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894394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29456" y="26988"/>
            <a:ext cx="6584528" cy="1106488"/>
            <a:chOff x="129456" y="-36512"/>
            <a:chExt cx="6584528" cy="1106488"/>
          </a:xfrm>
        </p:grpSpPr>
        <p:sp>
          <p:nvSpPr>
            <p:cNvPr id="18" name="Textfeld 17"/>
            <p:cNvSpPr txBox="1"/>
            <p:nvPr/>
          </p:nvSpPr>
          <p:spPr>
            <a:xfrm>
              <a:off x="2531334" y="-36512"/>
              <a:ext cx="17807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600" b="1" dirty="0">
                  <a:latin typeface="Century Gothic" panose="020B0502020202020204" pitchFamily="34" charset="0"/>
                </a:rPr>
                <a:t>Mein Ziel</a:t>
              </a:r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129456" y="229865"/>
              <a:ext cx="6584528" cy="840111"/>
              <a:chOff x="129456" y="229865"/>
              <a:chExt cx="6584528" cy="840111"/>
            </a:xfrm>
          </p:grpSpPr>
          <p:sp>
            <p:nvSpPr>
              <p:cNvPr id="17" name="Band nach oben 16"/>
              <p:cNvSpPr/>
              <p:nvPr/>
            </p:nvSpPr>
            <p:spPr>
              <a:xfrm>
                <a:off x="129456" y="381820"/>
                <a:ext cx="6584528" cy="688156"/>
              </a:xfrm>
              <a:prstGeom prst="ribbon2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908720" y="239390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Name:</a:t>
                </a: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5043996" y="229865"/>
                <a:ext cx="126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Start-Datum:</a:t>
                </a:r>
              </a:p>
            </p:txBody>
          </p:sp>
        </p:grpSp>
      </p:grpSp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181720" y="1169745"/>
          <a:ext cx="6480002" cy="2817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1">
                <a:tc gridSpan="4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Tabelle 21"/>
          <p:cNvGraphicFramePr>
            <a:graphicFrameLocks noGrp="1"/>
          </p:cNvGraphicFramePr>
          <p:nvPr>
            <p:extLst/>
          </p:nvPr>
        </p:nvGraphicFramePr>
        <p:xfrm>
          <a:off x="326059" y="4086567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48816" y="44995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7" name="Gruppieren 76"/>
          <p:cNvGrpSpPr/>
          <p:nvPr/>
        </p:nvGrpSpPr>
        <p:grpSpPr>
          <a:xfrm>
            <a:off x="5883445" y="1188385"/>
            <a:ext cx="818032" cy="347252"/>
            <a:chOff x="5683420" y="1481120"/>
            <a:chExt cx="818032" cy="34725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67" name="Gruppieren 66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68" name="Ellipse 6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0" name="Ellipse 6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3" name="Bogen 12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Ellipse 2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71" name="Bogen 70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6" name="Gruppieren 75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63" name="Gruppieren 6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5" name="Gerade Verbindung 24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uppieren 6"/>
          <p:cNvGrpSpPr/>
          <p:nvPr/>
        </p:nvGrpSpPr>
        <p:grpSpPr>
          <a:xfrm>
            <a:off x="5966193" y="1819180"/>
            <a:ext cx="656586" cy="2083698"/>
            <a:chOff x="5966193" y="1819180"/>
            <a:chExt cx="656586" cy="208369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5968574" y="1819180"/>
              <a:ext cx="654205" cy="264124"/>
              <a:chOff x="5968574" y="1847755"/>
              <a:chExt cx="654205" cy="264124"/>
            </a:xfrm>
          </p:grpSpPr>
          <p:grpSp>
            <p:nvGrpSpPr>
              <p:cNvPr id="72" name="Gruppieren 7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73" name="Ellipse 72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4" name="Ellipse 73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5" name="Ellipse 74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9" name="Gruppieren 138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40" name="Ellipse 1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1" name="Ellipse 1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2" name="Ellipse 1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43" name="Gruppieren 142"/>
            <p:cNvGrpSpPr/>
            <p:nvPr/>
          </p:nvGrpSpPr>
          <p:grpSpPr>
            <a:xfrm>
              <a:off x="5966193" y="2248105"/>
              <a:ext cx="654205" cy="264124"/>
              <a:chOff x="5968574" y="1847755"/>
              <a:chExt cx="654205" cy="264124"/>
            </a:xfrm>
          </p:grpSpPr>
          <p:grpSp>
            <p:nvGrpSpPr>
              <p:cNvPr id="144" name="Gruppieren 143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49" name="Ellipse 148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1" name="Ellipse 150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45" name="Gruppieren 144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46" name="Ellipse 14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7" name="Ellipse 14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8" name="Ellipse 14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52" name="Gruppieren 151"/>
            <p:cNvGrpSpPr/>
            <p:nvPr/>
          </p:nvGrpSpPr>
          <p:grpSpPr>
            <a:xfrm>
              <a:off x="5967738" y="2719592"/>
              <a:ext cx="654205" cy="264124"/>
              <a:chOff x="5968574" y="1847755"/>
              <a:chExt cx="654205" cy="264124"/>
            </a:xfrm>
          </p:grpSpPr>
          <p:grpSp>
            <p:nvGrpSpPr>
              <p:cNvPr id="153" name="Gruppieren 152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0" name="Ellipse 159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4" name="Gruppieren 153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55" name="Ellipse 15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6" name="Ellipse 15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7" name="Ellipse 15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61" name="Gruppieren 160"/>
            <p:cNvGrpSpPr/>
            <p:nvPr/>
          </p:nvGrpSpPr>
          <p:grpSpPr>
            <a:xfrm>
              <a:off x="5966194" y="3638754"/>
              <a:ext cx="654205" cy="264124"/>
              <a:chOff x="5968574" y="1847755"/>
              <a:chExt cx="654205" cy="264124"/>
            </a:xfrm>
          </p:grpSpPr>
          <p:grpSp>
            <p:nvGrpSpPr>
              <p:cNvPr id="162" name="Gruppieren 16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67" name="Ellipse 166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8" name="Ellipse 167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9" name="Ellipse 168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3" name="Gruppieren 162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64" name="Ellipse 1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5" name="Ellipse 1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6" name="Ellipse 1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70" name="Gruppieren 169"/>
            <p:cNvGrpSpPr/>
            <p:nvPr/>
          </p:nvGrpSpPr>
          <p:grpSpPr>
            <a:xfrm>
              <a:off x="5968574" y="3186317"/>
              <a:ext cx="654205" cy="264124"/>
              <a:chOff x="5968574" y="1847755"/>
              <a:chExt cx="654205" cy="264124"/>
            </a:xfrm>
          </p:grpSpPr>
          <p:grpSp>
            <p:nvGrpSpPr>
              <p:cNvPr id="171" name="Gruppieren 170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76" name="Ellipse 175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7" name="Ellipse 176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8" name="Ellipse 177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2" name="Gruppieren 171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73" name="Ellipse 17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4" name="Ellipse 17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5" name="Ellipse 17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grpSp>
        <p:nvGrpSpPr>
          <p:cNvPr id="179" name="Gruppieren 178"/>
          <p:cNvGrpSpPr/>
          <p:nvPr/>
        </p:nvGrpSpPr>
        <p:grpSpPr>
          <a:xfrm>
            <a:off x="129456" y="4554538"/>
            <a:ext cx="6584528" cy="1106488"/>
            <a:chOff x="129456" y="-36512"/>
            <a:chExt cx="6584528" cy="1106488"/>
          </a:xfrm>
        </p:grpSpPr>
        <p:sp>
          <p:nvSpPr>
            <p:cNvPr id="180" name="Textfeld 179"/>
            <p:cNvSpPr txBox="1"/>
            <p:nvPr/>
          </p:nvSpPr>
          <p:spPr>
            <a:xfrm>
              <a:off x="2531334" y="-36512"/>
              <a:ext cx="17807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600" b="1" dirty="0">
                  <a:latin typeface="Century Gothic" panose="020B0502020202020204" pitchFamily="34" charset="0"/>
                </a:rPr>
                <a:t>Mein Ziel</a:t>
              </a:r>
            </a:p>
          </p:txBody>
        </p:sp>
        <p:grpSp>
          <p:nvGrpSpPr>
            <p:cNvPr id="181" name="Gruppieren 180"/>
            <p:cNvGrpSpPr/>
            <p:nvPr/>
          </p:nvGrpSpPr>
          <p:grpSpPr>
            <a:xfrm>
              <a:off x="129456" y="229865"/>
              <a:ext cx="6584528" cy="840111"/>
              <a:chOff x="129456" y="229865"/>
              <a:chExt cx="6584528" cy="840111"/>
            </a:xfrm>
          </p:grpSpPr>
          <p:sp>
            <p:nvSpPr>
              <p:cNvPr id="182" name="Band nach oben 181"/>
              <p:cNvSpPr/>
              <p:nvPr/>
            </p:nvSpPr>
            <p:spPr>
              <a:xfrm>
                <a:off x="129456" y="381820"/>
                <a:ext cx="6584528" cy="688156"/>
              </a:xfrm>
              <a:prstGeom prst="ribbon2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3" name="Textfeld 182"/>
              <p:cNvSpPr txBox="1"/>
              <p:nvPr/>
            </p:nvSpPr>
            <p:spPr>
              <a:xfrm>
                <a:off x="908720" y="239390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Name:</a:t>
                </a:r>
              </a:p>
            </p:txBody>
          </p:sp>
          <p:sp>
            <p:nvSpPr>
              <p:cNvPr id="184" name="Textfeld 183"/>
              <p:cNvSpPr txBox="1"/>
              <p:nvPr/>
            </p:nvSpPr>
            <p:spPr>
              <a:xfrm>
                <a:off x="5043996" y="229865"/>
                <a:ext cx="126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Start-Datum:</a:t>
                </a:r>
              </a:p>
            </p:txBody>
          </p:sp>
        </p:grpSp>
      </p:grpSp>
      <p:graphicFrame>
        <p:nvGraphicFramePr>
          <p:cNvPr id="185" name="Tabelle 184"/>
          <p:cNvGraphicFramePr>
            <a:graphicFrameLocks noGrp="1"/>
          </p:cNvGraphicFramePr>
          <p:nvPr>
            <p:extLst/>
          </p:nvPr>
        </p:nvGraphicFramePr>
        <p:xfrm>
          <a:off x="181720" y="5697295"/>
          <a:ext cx="6480002" cy="2817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1">
                <a:tc gridSpan="4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360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86" name="Tabelle 1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118938"/>
              </p:ext>
            </p:extLst>
          </p:nvPr>
        </p:nvGraphicFramePr>
        <p:xfrm>
          <a:off x="326059" y="8559687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7" name="Abgerundetes Rechteck 186"/>
          <p:cNvSpPr/>
          <p:nvPr/>
        </p:nvSpPr>
        <p:spPr>
          <a:xfrm>
            <a:off x="48816" y="4539887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89" name="Gruppieren 188"/>
          <p:cNvGrpSpPr/>
          <p:nvPr/>
        </p:nvGrpSpPr>
        <p:grpSpPr>
          <a:xfrm>
            <a:off x="5883445" y="5715935"/>
            <a:ext cx="818032" cy="347252"/>
            <a:chOff x="5683420" y="1481120"/>
            <a:chExt cx="818032" cy="347252"/>
          </a:xfrm>
        </p:grpSpPr>
        <p:grpSp>
          <p:nvGrpSpPr>
            <p:cNvPr id="190" name="Gruppieren 189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203" name="Gruppieren 202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205" name="Ellipse 20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6" name="Ellipse 20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7" name="Ellipse 20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04" name="Bogen 203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1" name="Gruppieren 190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198" name="Gruppieren 197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200" name="Ellipse 19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1" name="Ellipse 20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2" name="Ellipse 20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99" name="Bogen 198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2" name="Gruppieren 191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193" name="Gruppieren 19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195" name="Ellipse 19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6" name="Ellipse 19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7" name="Ellipse 19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94" name="Gerade Verbindung 193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uppieren 5"/>
          <p:cNvGrpSpPr/>
          <p:nvPr/>
        </p:nvGrpSpPr>
        <p:grpSpPr>
          <a:xfrm>
            <a:off x="5966193" y="6365780"/>
            <a:ext cx="656586" cy="2074173"/>
            <a:chOff x="5966193" y="6365780"/>
            <a:chExt cx="656586" cy="2074173"/>
          </a:xfrm>
        </p:grpSpPr>
        <p:grpSp>
          <p:nvGrpSpPr>
            <p:cNvPr id="209" name="Gruppieren 208"/>
            <p:cNvGrpSpPr/>
            <p:nvPr/>
          </p:nvGrpSpPr>
          <p:grpSpPr>
            <a:xfrm>
              <a:off x="5968574" y="6365780"/>
              <a:ext cx="654205" cy="264124"/>
              <a:chOff x="5968574" y="1847755"/>
              <a:chExt cx="654205" cy="264124"/>
            </a:xfrm>
          </p:grpSpPr>
          <p:grpSp>
            <p:nvGrpSpPr>
              <p:cNvPr id="246" name="Gruppieren 245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51" name="Ellipse 250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2" name="Ellipse 251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3" name="Ellipse 252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47" name="Gruppieren 246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48" name="Ellipse 24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9" name="Ellipse 24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0" name="Ellipse 24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0" name="Gruppieren 209"/>
            <p:cNvGrpSpPr/>
            <p:nvPr/>
          </p:nvGrpSpPr>
          <p:grpSpPr>
            <a:xfrm>
              <a:off x="5966193" y="6785180"/>
              <a:ext cx="654205" cy="264124"/>
              <a:chOff x="5968574" y="1847755"/>
              <a:chExt cx="654205" cy="264124"/>
            </a:xfrm>
          </p:grpSpPr>
          <p:grpSp>
            <p:nvGrpSpPr>
              <p:cNvPr id="238" name="Gruppieren 237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43" name="Ellipse 242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4" name="Ellipse 243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5" name="Ellipse 244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9" name="Gruppieren 238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40" name="Ellipse 2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1" name="Ellipse 2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2" name="Ellipse 2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1" name="Gruppieren 210"/>
            <p:cNvGrpSpPr/>
            <p:nvPr/>
          </p:nvGrpSpPr>
          <p:grpSpPr>
            <a:xfrm>
              <a:off x="5967738" y="7256667"/>
              <a:ext cx="654205" cy="264124"/>
              <a:chOff x="5968574" y="1847755"/>
              <a:chExt cx="654205" cy="264124"/>
            </a:xfrm>
          </p:grpSpPr>
          <p:grpSp>
            <p:nvGrpSpPr>
              <p:cNvPr id="230" name="Gruppieren 229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35" name="Ellipse 234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6" name="Ellipse 235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7" name="Ellipse 236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1" name="Gruppieren 230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32" name="Ellipse 23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3" name="Ellipse 23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4" name="Ellipse 23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2" name="Gruppieren 211"/>
            <p:cNvGrpSpPr/>
            <p:nvPr/>
          </p:nvGrpSpPr>
          <p:grpSpPr>
            <a:xfrm>
              <a:off x="5966194" y="8175829"/>
              <a:ext cx="654205" cy="264124"/>
              <a:chOff x="5968574" y="1847755"/>
              <a:chExt cx="654205" cy="264124"/>
            </a:xfrm>
          </p:grpSpPr>
          <p:grpSp>
            <p:nvGrpSpPr>
              <p:cNvPr id="222" name="Gruppieren 22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27" name="Ellipse 226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8" name="Ellipse 227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9" name="Ellipse 228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3" name="Gruppieren 222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24" name="Ellipse 22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5" name="Ellipse 22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6" name="Ellipse 22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3" name="Gruppieren 212"/>
            <p:cNvGrpSpPr/>
            <p:nvPr/>
          </p:nvGrpSpPr>
          <p:grpSpPr>
            <a:xfrm>
              <a:off x="5968574" y="7723392"/>
              <a:ext cx="654205" cy="264124"/>
              <a:chOff x="5968574" y="1847755"/>
              <a:chExt cx="654205" cy="264124"/>
            </a:xfrm>
          </p:grpSpPr>
          <p:grpSp>
            <p:nvGrpSpPr>
              <p:cNvPr id="214" name="Gruppieren 213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19" name="Ellipse 218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0" name="Ellipse 219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1" name="Ellipse 220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5" name="Gruppieren 214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16" name="Ellipse 21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7" name="Ellipse 21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8" name="Ellipse 21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0197745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Bildschirmpräsentation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30</cp:revision>
  <dcterms:created xsi:type="dcterms:W3CDTF">2017-03-24T08:33:29Z</dcterms:created>
  <dcterms:modified xsi:type="dcterms:W3CDTF">2017-12-04T07:41:32Z</dcterms:modified>
</cp:coreProperties>
</file>