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0" r:id="rId2"/>
    <p:sldId id="261" r:id="rId3"/>
  </p:sldIdLst>
  <p:sldSz cx="9906000" cy="6858000" type="A4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159" autoAdjust="0"/>
    <p:restoredTop sz="94662" autoAdjust="0"/>
  </p:normalViewPr>
  <p:slideViewPr>
    <p:cSldViewPr snapToGrid="0" snapToObjects="1">
      <p:cViewPr varScale="1">
        <p:scale>
          <a:sx n="75" d="100"/>
          <a:sy n="75" d="100"/>
        </p:scale>
        <p:origin x="54" y="99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B0464E-626C-4B9B-837A-707E90F9D16F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747111-ACFF-4DE8-A7E6-019467DA35C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649842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F747111-ACFF-4DE8-A7E6-019467DA35C8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116102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verlagruhr.de/" TargetMode="Externa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feld 6"/>
          <p:cNvSpPr txBox="1"/>
          <p:nvPr userDrawn="1"/>
        </p:nvSpPr>
        <p:spPr>
          <a:xfrm>
            <a:off x="3473334" y="6716995"/>
            <a:ext cx="6585066" cy="1692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© Verlag an der Ruhr | Autorinnen: Silke Schmolke, Britta Seifriz ISBN 978-3-8346-3692-8 | </a:t>
            </a:r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  <a:hlinkClick r:id="rId2"/>
              </a:rPr>
              <a:t>www.verlagruhr.de</a:t>
            </a:r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 Individuelle Leistungsbewertung mit System - Fair, transparent und kompetenzorientiert beurteilen im offenen Grundschulunterricht</a:t>
            </a:r>
            <a:endParaRPr lang="de-DE" sz="500" dirty="0"/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42950" y="2130427"/>
            <a:ext cx="84201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533377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007359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181850" y="274640"/>
            <a:ext cx="222885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95300" y="274640"/>
            <a:ext cx="6521450" cy="5851525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107871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661674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506" y="2906715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097848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95300" y="1600202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035550" y="1600202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1832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1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112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112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297798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41340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31279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2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2972" y="273052"/>
            <a:ext cx="553773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2" y="1435102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408017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645" y="4800601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645" y="5367339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80526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1600202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95300" y="6356352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2EF2C1-EBF5-48D1-8C59-2176B375AE69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384550" y="6356352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7099300" y="6356352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A169F3-C38E-4A7F-9495-26151F5168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305149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elle 6"/>
          <p:cNvGraphicFramePr>
            <a:graphicFrameLocks noGrp="1"/>
          </p:cNvGraphicFramePr>
          <p:nvPr>
            <p:extLst/>
          </p:nvPr>
        </p:nvGraphicFramePr>
        <p:xfrm>
          <a:off x="6476937" y="1229099"/>
          <a:ext cx="3336659" cy="8283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0551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3934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9179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de-DE" sz="18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Rückmeldung:</a:t>
                      </a:r>
                      <a:endParaRPr lang="de-DE" sz="1400" b="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9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9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57461">
                <a:tc>
                  <a:txBody>
                    <a:bodyPr/>
                    <a:lstStyle/>
                    <a:p>
                      <a:endParaRPr lang="de-DE" sz="1400" b="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de-DE" sz="1400" b="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de-DE" sz="1400" b="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" name="Rechteck 1"/>
          <p:cNvSpPr/>
          <p:nvPr/>
        </p:nvSpPr>
        <p:spPr>
          <a:xfrm>
            <a:off x="685325" y="-45812"/>
            <a:ext cx="8779694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de-DE" sz="2000" b="1" dirty="0">
                <a:latin typeface="Century Gothic" panose="020B0502020202020204" pitchFamily="34" charset="0"/>
              </a:rPr>
              <a:t>„Mein Lernweg“ - Kontinent: </a:t>
            </a:r>
            <a:r>
              <a:rPr lang="de-DE" dirty="0">
                <a:latin typeface="Century Gothic" panose="020B0502020202020204" pitchFamily="34" charset="0"/>
              </a:rPr>
              <a:t>hier Text eingeben</a:t>
            </a:r>
          </a:p>
        </p:txBody>
      </p:sp>
      <p:grpSp>
        <p:nvGrpSpPr>
          <p:cNvPr id="19" name="Gruppieren 18"/>
          <p:cNvGrpSpPr/>
          <p:nvPr/>
        </p:nvGrpSpPr>
        <p:grpSpPr>
          <a:xfrm>
            <a:off x="145661" y="482786"/>
            <a:ext cx="9647641" cy="369332"/>
            <a:chOff x="1911208" y="6000844"/>
            <a:chExt cx="7181833" cy="369332"/>
          </a:xfrm>
        </p:grpSpPr>
        <p:sp>
          <p:nvSpPr>
            <p:cNvPr id="23" name="Textfeld 22"/>
            <p:cNvSpPr txBox="1"/>
            <p:nvPr/>
          </p:nvSpPr>
          <p:spPr>
            <a:xfrm>
              <a:off x="1911208" y="6000844"/>
              <a:ext cx="296091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>
                  <a:latin typeface="Century Gothic" panose="020B0502020202020204" pitchFamily="34" charset="0"/>
                </a:rPr>
                <a:t>Gruppe:________________</a:t>
              </a:r>
            </a:p>
          </p:txBody>
        </p:sp>
        <p:sp>
          <p:nvSpPr>
            <p:cNvPr id="25" name="Textfeld 24"/>
            <p:cNvSpPr txBox="1"/>
            <p:nvPr/>
          </p:nvSpPr>
          <p:spPr>
            <a:xfrm>
              <a:off x="4349493" y="6000844"/>
              <a:ext cx="296091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>
                  <a:latin typeface="Century Gothic" panose="020B0502020202020204" pitchFamily="34" charset="0"/>
                </a:rPr>
                <a:t>Startdatum:____________</a:t>
              </a:r>
            </a:p>
          </p:txBody>
        </p:sp>
        <p:sp>
          <p:nvSpPr>
            <p:cNvPr id="27" name="Textfeld 26"/>
            <p:cNvSpPr txBox="1"/>
            <p:nvPr/>
          </p:nvSpPr>
          <p:spPr>
            <a:xfrm>
              <a:off x="6787778" y="6000844"/>
              <a:ext cx="230526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>
                  <a:latin typeface="Century Gothic" panose="020B0502020202020204" pitchFamily="34" charset="0"/>
                </a:rPr>
                <a:t>Zieldatum:______________</a:t>
              </a:r>
            </a:p>
          </p:txBody>
        </p:sp>
      </p:grpSp>
      <p:sp>
        <p:nvSpPr>
          <p:cNvPr id="20" name="Textfeld 19"/>
          <p:cNvSpPr txBox="1"/>
          <p:nvPr/>
        </p:nvSpPr>
        <p:spPr>
          <a:xfrm>
            <a:off x="682206" y="1154984"/>
            <a:ext cx="68939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</a:p>
        </p:txBody>
      </p:sp>
      <p:sp>
        <p:nvSpPr>
          <p:cNvPr id="21" name="Textfeld 20"/>
          <p:cNvSpPr txBox="1"/>
          <p:nvPr/>
        </p:nvSpPr>
        <p:spPr>
          <a:xfrm>
            <a:off x="5661868" y="5934530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5</a:t>
            </a:r>
          </a:p>
        </p:txBody>
      </p:sp>
      <p:sp>
        <p:nvSpPr>
          <p:cNvPr id="22" name="Textfeld 21"/>
          <p:cNvSpPr txBox="1"/>
          <p:nvPr/>
        </p:nvSpPr>
        <p:spPr>
          <a:xfrm>
            <a:off x="3920507" y="1175645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</a:p>
        </p:txBody>
      </p:sp>
      <p:sp>
        <p:nvSpPr>
          <p:cNvPr id="24" name="Textfeld 23"/>
          <p:cNvSpPr txBox="1"/>
          <p:nvPr/>
        </p:nvSpPr>
        <p:spPr>
          <a:xfrm>
            <a:off x="2995837" y="3585137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4</a:t>
            </a:r>
          </a:p>
        </p:txBody>
      </p:sp>
      <p:sp>
        <p:nvSpPr>
          <p:cNvPr id="26" name="Textfeld 25"/>
          <p:cNvSpPr txBox="1"/>
          <p:nvPr/>
        </p:nvSpPr>
        <p:spPr>
          <a:xfrm>
            <a:off x="145661" y="3836995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</a:p>
        </p:txBody>
      </p:sp>
      <p:sp>
        <p:nvSpPr>
          <p:cNvPr id="34" name="Textfeld 33"/>
          <p:cNvSpPr txBox="1"/>
          <p:nvPr/>
        </p:nvSpPr>
        <p:spPr>
          <a:xfrm>
            <a:off x="8837512" y="3412120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7</a:t>
            </a:r>
          </a:p>
        </p:txBody>
      </p:sp>
      <p:sp>
        <p:nvSpPr>
          <p:cNvPr id="56" name="Freihandform 55"/>
          <p:cNvSpPr/>
          <p:nvPr/>
        </p:nvSpPr>
        <p:spPr>
          <a:xfrm>
            <a:off x="395786" y="1263450"/>
            <a:ext cx="3535215" cy="2644853"/>
          </a:xfrm>
          <a:custGeom>
            <a:avLst/>
            <a:gdLst>
              <a:gd name="connsiteX0" fmla="*/ 2881745 w 2881745"/>
              <a:gd name="connsiteY0" fmla="*/ 0 h 2299855"/>
              <a:gd name="connsiteX1" fmla="*/ 2854036 w 2881745"/>
              <a:gd name="connsiteY1" fmla="*/ 193964 h 2299855"/>
              <a:gd name="connsiteX2" fmla="*/ 2826327 w 2881745"/>
              <a:gd name="connsiteY2" fmla="*/ 290946 h 2299855"/>
              <a:gd name="connsiteX3" fmla="*/ 2798618 w 2881745"/>
              <a:gd name="connsiteY3" fmla="*/ 332509 h 2299855"/>
              <a:gd name="connsiteX4" fmla="*/ 2757054 w 2881745"/>
              <a:gd name="connsiteY4" fmla="*/ 401782 h 2299855"/>
              <a:gd name="connsiteX5" fmla="*/ 2701636 w 2881745"/>
              <a:gd name="connsiteY5" fmla="*/ 484909 h 2299855"/>
              <a:gd name="connsiteX6" fmla="*/ 2687782 w 2881745"/>
              <a:gd name="connsiteY6" fmla="*/ 526473 h 2299855"/>
              <a:gd name="connsiteX7" fmla="*/ 2660073 w 2881745"/>
              <a:gd name="connsiteY7" fmla="*/ 568037 h 2299855"/>
              <a:gd name="connsiteX8" fmla="*/ 2646218 w 2881745"/>
              <a:gd name="connsiteY8" fmla="*/ 623455 h 2299855"/>
              <a:gd name="connsiteX9" fmla="*/ 2632364 w 2881745"/>
              <a:gd name="connsiteY9" fmla="*/ 692727 h 2299855"/>
              <a:gd name="connsiteX10" fmla="*/ 2563091 w 2881745"/>
              <a:gd name="connsiteY10" fmla="*/ 748146 h 2299855"/>
              <a:gd name="connsiteX11" fmla="*/ 2493818 w 2881745"/>
              <a:gd name="connsiteY11" fmla="*/ 831273 h 2299855"/>
              <a:gd name="connsiteX12" fmla="*/ 2410691 w 2881745"/>
              <a:gd name="connsiteY12" fmla="*/ 900546 h 2299855"/>
              <a:gd name="connsiteX13" fmla="*/ 2424545 w 2881745"/>
              <a:gd name="connsiteY13" fmla="*/ 1288473 h 2299855"/>
              <a:gd name="connsiteX14" fmla="*/ 2438400 w 2881745"/>
              <a:gd name="connsiteY14" fmla="*/ 1330037 h 2299855"/>
              <a:gd name="connsiteX15" fmla="*/ 2410691 w 2881745"/>
              <a:gd name="connsiteY15" fmla="*/ 1759527 h 2299855"/>
              <a:gd name="connsiteX16" fmla="*/ 2396836 w 2881745"/>
              <a:gd name="connsiteY16" fmla="*/ 1801091 h 2299855"/>
              <a:gd name="connsiteX17" fmla="*/ 2341418 w 2881745"/>
              <a:gd name="connsiteY17" fmla="*/ 1884218 h 2299855"/>
              <a:gd name="connsiteX18" fmla="*/ 2299854 w 2881745"/>
              <a:gd name="connsiteY18" fmla="*/ 1911927 h 2299855"/>
              <a:gd name="connsiteX19" fmla="*/ 2272145 w 2881745"/>
              <a:gd name="connsiteY19" fmla="*/ 1939637 h 2299855"/>
              <a:gd name="connsiteX20" fmla="*/ 2244436 w 2881745"/>
              <a:gd name="connsiteY20" fmla="*/ 1981200 h 2299855"/>
              <a:gd name="connsiteX21" fmla="*/ 2202873 w 2881745"/>
              <a:gd name="connsiteY21" fmla="*/ 1995055 h 2299855"/>
              <a:gd name="connsiteX22" fmla="*/ 2175164 w 2881745"/>
              <a:gd name="connsiteY22" fmla="*/ 2036618 h 2299855"/>
              <a:gd name="connsiteX23" fmla="*/ 2008909 w 2881745"/>
              <a:gd name="connsiteY23" fmla="*/ 2119746 h 2299855"/>
              <a:gd name="connsiteX24" fmla="*/ 1967345 w 2881745"/>
              <a:gd name="connsiteY24" fmla="*/ 2133600 h 2299855"/>
              <a:gd name="connsiteX25" fmla="*/ 1620982 w 2881745"/>
              <a:gd name="connsiteY25" fmla="*/ 2161309 h 2299855"/>
              <a:gd name="connsiteX26" fmla="*/ 1427018 w 2881745"/>
              <a:gd name="connsiteY26" fmla="*/ 2133600 h 2299855"/>
              <a:gd name="connsiteX27" fmla="*/ 1371600 w 2881745"/>
              <a:gd name="connsiteY27" fmla="*/ 2105891 h 2299855"/>
              <a:gd name="connsiteX28" fmla="*/ 1177636 w 2881745"/>
              <a:gd name="connsiteY28" fmla="*/ 2119746 h 2299855"/>
              <a:gd name="connsiteX29" fmla="*/ 1094509 w 2881745"/>
              <a:gd name="connsiteY29" fmla="*/ 2147455 h 2299855"/>
              <a:gd name="connsiteX30" fmla="*/ 1052945 w 2881745"/>
              <a:gd name="connsiteY30" fmla="*/ 2161309 h 2299855"/>
              <a:gd name="connsiteX31" fmla="*/ 872836 w 2881745"/>
              <a:gd name="connsiteY31" fmla="*/ 2189018 h 2299855"/>
              <a:gd name="connsiteX32" fmla="*/ 720436 w 2881745"/>
              <a:gd name="connsiteY32" fmla="*/ 2216727 h 2299855"/>
              <a:gd name="connsiteX33" fmla="*/ 138545 w 2881745"/>
              <a:gd name="connsiteY33" fmla="*/ 2230582 h 2299855"/>
              <a:gd name="connsiteX34" fmla="*/ 13854 w 2881745"/>
              <a:gd name="connsiteY34" fmla="*/ 2286000 h 2299855"/>
              <a:gd name="connsiteX35" fmla="*/ 0 w 2881745"/>
              <a:gd name="connsiteY35" fmla="*/ 2299855 h 2299855"/>
              <a:gd name="connsiteX0" fmla="*/ 2881745 w 2881745"/>
              <a:gd name="connsiteY0" fmla="*/ 0 h 2368081"/>
              <a:gd name="connsiteX1" fmla="*/ 2854036 w 2881745"/>
              <a:gd name="connsiteY1" fmla="*/ 262190 h 2368081"/>
              <a:gd name="connsiteX2" fmla="*/ 2826327 w 2881745"/>
              <a:gd name="connsiteY2" fmla="*/ 359172 h 2368081"/>
              <a:gd name="connsiteX3" fmla="*/ 2798618 w 2881745"/>
              <a:gd name="connsiteY3" fmla="*/ 400735 h 2368081"/>
              <a:gd name="connsiteX4" fmla="*/ 2757054 w 2881745"/>
              <a:gd name="connsiteY4" fmla="*/ 470008 h 2368081"/>
              <a:gd name="connsiteX5" fmla="*/ 2701636 w 2881745"/>
              <a:gd name="connsiteY5" fmla="*/ 553135 h 2368081"/>
              <a:gd name="connsiteX6" fmla="*/ 2687782 w 2881745"/>
              <a:gd name="connsiteY6" fmla="*/ 594699 h 2368081"/>
              <a:gd name="connsiteX7" fmla="*/ 2660073 w 2881745"/>
              <a:gd name="connsiteY7" fmla="*/ 636263 h 2368081"/>
              <a:gd name="connsiteX8" fmla="*/ 2646218 w 2881745"/>
              <a:gd name="connsiteY8" fmla="*/ 691681 h 2368081"/>
              <a:gd name="connsiteX9" fmla="*/ 2632364 w 2881745"/>
              <a:gd name="connsiteY9" fmla="*/ 760953 h 2368081"/>
              <a:gd name="connsiteX10" fmla="*/ 2563091 w 2881745"/>
              <a:gd name="connsiteY10" fmla="*/ 816372 h 2368081"/>
              <a:gd name="connsiteX11" fmla="*/ 2493818 w 2881745"/>
              <a:gd name="connsiteY11" fmla="*/ 899499 h 2368081"/>
              <a:gd name="connsiteX12" fmla="*/ 2410691 w 2881745"/>
              <a:gd name="connsiteY12" fmla="*/ 968772 h 2368081"/>
              <a:gd name="connsiteX13" fmla="*/ 2424545 w 2881745"/>
              <a:gd name="connsiteY13" fmla="*/ 1356699 h 2368081"/>
              <a:gd name="connsiteX14" fmla="*/ 2438400 w 2881745"/>
              <a:gd name="connsiteY14" fmla="*/ 1398263 h 2368081"/>
              <a:gd name="connsiteX15" fmla="*/ 2410691 w 2881745"/>
              <a:gd name="connsiteY15" fmla="*/ 1827753 h 2368081"/>
              <a:gd name="connsiteX16" fmla="*/ 2396836 w 2881745"/>
              <a:gd name="connsiteY16" fmla="*/ 1869317 h 2368081"/>
              <a:gd name="connsiteX17" fmla="*/ 2341418 w 2881745"/>
              <a:gd name="connsiteY17" fmla="*/ 1952444 h 2368081"/>
              <a:gd name="connsiteX18" fmla="*/ 2299854 w 2881745"/>
              <a:gd name="connsiteY18" fmla="*/ 1980153 h 2368081"/>
              <a:gd name="connsiteX19" fmla="*/ 2272145 w 2881745"/>
              <a:gd name="connsiteY19" fmla="*/ 2007863 h 2368081"/>
              <a:gd name="connsiteX20" fmla="*/ 2244436 w 2881745"/>
              <a:gd name="connsiteY20" fmla="*/ 2049426 h 2368081"/>
              <a:gd name="connsiteX21" fmla="*/ 2202873 w 2881745"/>
              <a:gd name="connsiteY21" fmla="*/ 2063281 h 2368081"/>
              <a:gd name="connsiteX22" fmla="*/ 2175164 w 2881745"/>
              <a:gd name="connsiteY22" fmla="*/ 2104844 h 2368081"/>
              <a:gd name="connsiteX23" fmla="*/ 2008909 w 2881745"/>
              <a:gd name="connsiteY23" fmla="*/ 2187972 h 2368081"/>
              <a:gd name="connsiteX24" fmla="*/ 1967345 w 2881745"/>
              <a:gd name="connsiteY24" fmla="*/ 2201826 h 2368081"/>
              <a:gd name="connsiteX25" fmla="*/ 1620982 w 2881745"/>
              <a:gd name="connsiteY25" fmla="*/ 2229535 h 2368081"/>
              <a:gd name="connsiteX26" fmla="*/ 1427018 w 2881745"/>
              <a:gd name="connsiteY26" fmla="*/ 2201826 h 2368081"/>
              <a:gd name="connsiteX27" fmla="*/ 1371600 w 2881745"/>
              <a:gd name="connsiteY27" fmla="*/ 2174117 h 2368081"/>
              <a:gd name="connsiteX28" fmla="*/ 1177636 w 2881745"/>
              <a:gd name="connsiteY28" fmla="*/ 2187972 h 2368081"/>
              <a:gd name="connsiteX29" fmla="*/ 1094509 w 2881745"/>
              <a:gd name="connsiteY29" fmla="*/ 2215681 h 2368081"/>
              <a:gd name="connsiteX30" fmla="*/ 1052945 w 2881745"/>
              <a:gd name="connsiteY30" fmla="*/ 2229535 h 2368081"/>
              <a:gd name="connsiteX31" fmla="*/ 872836 w 2881745"/>
              <a:gd name="connsiteY31" fmla="*/ 2257244 h 2368081"/>
              <a:gd name="connsiteX32" fmla="*/ 720436 w 2881745"/>
              <a:gd name="connsiteY32" fmla="*/ 2284953 h 2368081"/>
              <a:gd name="connsiteX33" fmla="*/ 138545 w 2881745"/>
              <a:gd name="connsiteY33" fmla="*/ 2298808 h 2368081"/>
              <a:gd name="connsiteX34" fmla="*/ 13854 w 2881745"/>
              <a:gd name="connsiteY34" fmla="*/ 2354226 h 2368081"/>
              <a:gd name="connsiteX35" fmla="*/ 0 w 2881745"/>
              <a:gd name="connsiteY35" fmla="*/ 2368081 h 23680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2881745" h="2368081">
                <a:moveTo>
                  <a:pt x="2881745" y="0"/>
                </a:moveTo>
                <a:cubicBezTo>
                  <a:pt x="2859586" y="243763"/>
                  <a:pt x="2863272" y="202328"/>
                  <a:pt x="2854036" y="262190"/>
                </a:cubicBezTo>
                <a:cubicBezTo>
                  <a:pt x="2844800" y="322052"/>
                  <a:pt x="2837402" y="337022"/>
                  <a:pt x="2826327" y="359172"/>
                </a:cubicBezTo>
                <a:cubicBezTo>
                  <a:pt x="2818880" y="374065"/>
                  <a:pt x="2807854" y="386881"/>
                  <a:pt x="2798618" y="400735"/>
                </a:cubicBezTo>
                <a:cubicBezTo>
                  <a:pt x="2759372" y="518479"/>
                  <a:pt x="2814108" y="374919"/>
                  <a:pt x="2757054" y="470008"/>
                </a:cubicBezTo>
                <a:cubicBezTo>
                  <a:pt x="2696901" y="570262"/>
                  <a:pt x="2807330" y="447443"/>
                  <a:pt x="2701636" y="553135"/>
                </a:cubicBezTo>
                <a:cubicBezTo>
                  <a:pt x="2697018" y="566990"/>
                  <a:pt x="2694313" y="581637"/>
                  <a:pt x="2687782" y="594699"/>
                </a:cubicBezTo>
                <a:cubicBezTo>
                  <a:pt x="2680336" y="609592"/>
                  <a:pt x="2666632" y="620958"/>
                  <a:pt x="2660073" y="636263"/>
                </a:cubicBezTo>
                <a:cubicBezTo>
                  <a:pt x="2652572" y="653765"/>
                  <a:pt x="2650349" y="673093"/>
                  <a:pt x="2646218" y="691681"/>
                </a:cubicBezTo>
                <a:cubicBezTo>
                  <a:pt x="2641110" y="714668"/>
                  <a:pt x="2641640" y="739309"/>
                  <a:pt x="2632364" y="760953"/>
                </a:cubicBezTo>
                <a:cubicBezTo>
                  <a:pt x="2624467" y="779379"/>
                  <a:pt x="2575259" y="808260"/>
                  <a:pt x="2563091" y="816372"/>
                </a:cubicBezTo>
                <a:cubicBezTo>
                  <a:pt x="2535846" y="857239"/>
                  <a:pt x="2533821" y="866163"/>
                  <a:pt x="2493818" y="899499"/>
                </a:cubicBezTo>
                <a:cubicBezTo>
                  <a:pt x="2378093" y="995936"/>
                  <a:pt x="2532109" y="847351"/>
                  <a:pt x="2410691" y="968772"/>
                </a:cubicBezTo>
                <a:cubicBezTo>
                  <a:pt x="2415309" y="1098081"/>
                  <a:pt x="2416215" y="1227576"/>
                  <a:pt x="2424545" y="1356699"/>
                </a:cubicBezTo>
                <a:cubicBezTo>
                  <a:pt x="2425485" y="1371273"/>
                  <a:pt x="2438400" y="1383659"/>
                  <a:pt x="2438400" y="1398263"/>
                </a:cubicBezTo>
                <a:cubicBezTo>
                  <a:pt x="2438400" y="1595823"/>
                  <a:pt x="2452585" y="1681124"/>
                  <a:pt x="2410691" y="1827753"/>
                </a:cubicBezTo>
                <a:cubicBezTo>
                  <a:pt x="2406679" y="1841795"/>
                  <a:pt x="2403928" y="1856551"/>
                  <a:pt x="2396836" y="1869317"/>
                </a:cubicBezTo>
                <a:cubicBezTo>
                  <a:pt x="2380663" y="1898428"/>
                  <a:pt x="2369127" y="1933971"/>
                  <a:pt x="2341418" y="1952444"/>
                </a:cubicBezTo>
                <a:cubicBezTo>
                  <a:pt x="2327563" y="1961680"/>
                  <a:pt x="2312856" y="1969751"/>
                  <a:pt x="2299854" y="1980153"/>
                </a:cubicBezTo>
                <a:cubicBezTo>
                  <a:pt x="2289654" y="1988313"/>
                  <a:pt x="2280305" y="1997663"/>
                  <a:pt x="2272145" y="2007863"/>
                </a:cubicBezTo>
                <a:cubicBezTo>
                  <a:pt x="2261743" y="2020865"/>
                  <a:pt x="2257438" y="2039024"/>
                  <a:pt x="2244436" y="2049426"/>
                </a:cubicBezTo>
                <a:cubicBezTo>
                  <a:pt x="2233032" y="2058549"/>
                  <a:pt x="2216727" y="2058663"/>
                  <a:pt x="2202873" y="2063281"/>
                </a:cubicBezTo>
                <a:cubicBezTo>
                  <a:pt x="2193637" y="2077135"/>
                  <a:pt x="2187695" y="2093879"/>
                  <a:pt x="2175164" y="2104844"/>
                </a:cubicBezTo>
                <a:cubicBezTo>
                  <a:pt x="2109053" y="2162691"/>
                  <a:pt x="2087391" y="2161812"/>
                  <a:pt x="2008909" y="2187972"/>
                </a:cubicBezTo>
                <a:lnTo>
                  <a:pt x="1967345" y="2201826"/>
                </a:lnTo>
                <a:cubicBezTo>
                  <a:pt x="1829289" y="2247845"/>
                  <a:pt x="1940424" y="2215015"/>
                  <a:pt x="1620982" y="2229535"/>
                </a:cubicBezTo>
                <a:cubicBezTo>
                  <a:pt x="1542651" y="2222414"/>
                  <a:pt x="1491603" y="2229506"/>
                  <a:pt x="1427018" y="2201826"/>
                </a:cubicBezTo>
                <a:cubicBezTo>
                  <a:pt x="1408035" y="2193690"/>
                  <a:pt x="1390073" y="2183353"/>
                  <a:pt x="1371600" y="2174117"/>
                </a:cubicBezTo>
                <a:cubicBezTo>
                  <a:pt x="1306945" y="2178735"/>
                  <a:pt x="1241738" y="2178357"/>
                  <a:pt x="1177636" y="2187972"/>
                </a:cubicBezTo>
                <a:cubicBezTo>
                  <a:pt x="1148751" y="2192305"/>
                  <a:pt x="1122218" y="2206445"/>
                  <a:pt x="1094509" y="2215681"/>
                </a:cubicBezTo>
                <a:cubicBezTo>
                  <a:pt x="1080654" y="2220299"/>
                  <a:pt x="1067350" y="2227134"/>
                  <a:pt x="1052945" y="2229535"/>
                </a:cubicBezTo>
                <a:cubicBezTo>
                  <a:pt x="937607" y="2248759"/>
                  <a:pt x="997627" y="2239417"/>
                  <a:pt x="872836" y="2257244"/>
                </a:cubicBezTo>
                <a:cubicBezTo>
                  <a:pt x="810193" y="2278126"/>
                  <a:pt x="809452" y="2281392"/>
                  <a:pt x="720436" y="2284953"/>
                </a:cubicBezTo>
                <a:cubicBezTo>
                  <a:pt x="526572" y="2292708"/>
                  <a:pt x="332509" y="2294190"/>
                  <a:pt x="138545" y="2298808"/>
                </a:cubicBezTo>
                <a:cubicBezTo>
                  <a:pt x="62733" y="2324079"/>
                  <a:pt x="66545" y="2314707"/>
                  <a:pt x="13854" y="2354226"/>
                </a:cubicBezTo>
                <a:cubicBezTo>
                  <a:pt x="8629" y="2358145"/>
                  <a:pt x="4618" y="2363463"/>
                  <a:pt x="0" y="2368081"/>
                </a:cubicBezTo>
              </a:path>
            </a:pathLst>
          </a:custGeom>
          <a:noFill/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9" name="Freihandform 58"/>
          <p:cNvSpPr/>
          <p:nvPr/>
        </p:nvSpPr>
        <p:spPr>
          <a:xfrm>
            <a:off x="2415655" y="3735286"/>
            <a:ext cx="1078968" cy="2788343"/>
          </a:xfrm>
          <a:custGeom>
            <a:avLst/>
            <a:gdLst>
              <a:gd name="connsiteX0" fmla="*/ 342900 w 844550"/>
              <a:gd name="connsiteY0" fmla="*/ 0 h 1974886"/>
              <a:gd name="connsiteX1" fmla="*/ 457200 w 844550"/>
              <a:gd name="connsiteY1" fmla="*/ 6350 h 1974886"/>
              <a:gd name="connsiteX2" fmla="*/ 495300 w 844550"/>
              <a:gd name="connsiteY2" fmla="*/ 38100 h 1974886"/>
              <a:gd name="connsiteX3" fmla="*/ 514350 w 844550"/>
              <a:gd name="connsiteY3" fmla="*/ 44450 h 1974886"/>
              <a:gd name="connsiteX4" fmla="*/ 546100 w 844550"/>
              <a:gd name="connsiteY4" fmla="*/ 101600 h 1974886"/>
              <a:gd name="connsiteX5" fmla="*/ 558800 w 844550"/>
              <a:gd name="connsiteY5" fmla="*/ 120650 h 1974886"/>
              <a:gd name="connsiteX6" fmla="*/ 571500 w 844550"/>
              <a:gd name="connsiteY6" fmla="*/ 139700 h 1974886"/>
              <a:gd name="connsiteX7" fmla="*/ 584200 w 844550"/>
              <a:gd name="connsiteY7" fmla="*/ 165100 h 1974886"/>
              <a:gd name="connsiteX8" fmla="*/ 603250 w 844550"/>
              <a:gd name="connsiteY8" fmla="*/ 177800 h 1974886"/>
              <a:gd name="connsiteX9" fmla="*/ 635000 w 844550"/>
              <a:gd name="connsiteY9" fmla="*/ 234950 h 1974886"/>
              <a:gd name="connsiteX10" fmla="*/ 654050 w 844550"/>
              <a:gd name="connsiteY10" fmla="*/ 254000 h 1974886"/>
              <a:gd name="connsiteX11" fmla="*/ 666750 w 844550"/>
              <a:gd name="connsiteY11" fmla="*/ 273050 h 1974886"/>
              <a:gd name="connsiteX12" fmla="*/ 704850 w 844550"/>
              <a:gd name="connsiteY12" fmla="*/ 304800 h 1974886"/>
              <a:gd name="connsiteX13" fmla="*/ 730250 w 844550"/>
              <a:gd name="connsiteY13" fmla="*/ 336550 h 1974886"/>
              <a:gd name="connsiteX14" fmla="*/ 742950 w 844550"/>
              <a:gd name="connsiteY14" fmla="*/ 355600 h 1974886"/>
              <a:gd name="connsiteX15" fmla="*/ 781050 w 844550"/>
              <a:gd name="connsiteY15" fmla="*/ 393700 h 1974886"/>
              <a:gd name="connsiteX16" fmla="*/ 812800 w 844550"/>
              <a:gd name="connsiteY16" fmla="*/ 431800 h 1974886"/>
              <a:gd name="connsiteX17" fmla="*/ 825500 w 844550"/>
              <a:gd name="connsiteY17" fmla="*/ 450850 h 1974886"/>
              <a:gd name="connsiteX18" fmla="*/ 838200 w 844550"/>
              <a:gd name="connsiteY18" fmla="*/ 501650 h 1974886"/>
              <a:gd name="connsiteX19" fmla="*/ 844550 w 844550"/>
              <a:gd name="connsiteY19" fmla="*/ 539750 h 1974886"/>
              <a:gd name="connsiteX20" fmla="*/ 838200 w 844550"/>
              <a:gd name="connsiteY20" fmla="*/ 628650 h 1974886"/>
              <a:gd name="connsiteX21" fmla="*/ 812800 w 844550"/>
              <a:gd name="connsiteY21" fmla="*/ 685800 h 1974886"/>
              <a:gd name="connsiteX22" fmla="*/ 793750 w 844550"/>
              <a:gd name="connsiteY22" fmla="*/ 704850 h 1974886"/>
              <a:gd name="connsiteX23" fmla="*/ 781050 w 844550"/>
              <a:gd name="connsiteY23" fmla="*/ 742950 h 1974886"/>
              <a:gd name="connsiteX24" fmla="*/ 774700 w 844550"/>
              <a:gd name="connsiteY24" fmla="*/ 762000 h 1974886"/>
              <a:gd name="connsiteX25" fmla="*/ 768350 w 844550"/>
              <a:gd name="connsiteY25" fmla="*/ 787400 h 1974886"/>
              <a:gd name="connsiteX26" fmla="*/ 762000 w 844550"/>
              <a:gd name="connsiteY26" fmla="*/ 958850 h 1974886"/>
              <a:gd name="connsiteX27" fmla="*/ 755650 w 844550"/>
              <a:gd name="connsiteY27" fmla="*/ 984250 h 1974886"/>
              <a:gd name="connsiteX28" fmla="*/ 749300 w 844550"/>
              <a:gd name="connsiteY28" fmla="*/ 1035050 h 1974886"/>
              <a:gd name="connsiteX29" fmla="*/ 736600 w 844550"/>
              <a:gd name="connsiteY29" fmla="*/ 1054100 h 1974886"/>
              <a:gd name="connsiteX30" fmla="*/ 730250 w 844550"/>
              <a:gd name="connsiteY30" fmla="*/ 1073150 h 1974886"/>
              <a:gd name="connsiteX31" fmla="*/ 711200 w 844550"/>
              <a:gd name="connsiteY31" fmla="*/ 1092200 h 1974886"/>
              <a:gd name="connsiteX32" fmla="*/ 698500 w 844550"/>
              <a:gd name="connsiteY32" fmla="*/ 1117600 h 1974886"/>
              <a:gd name="connsiteX33" fmla="*/ 685800 w 844550"/>
              <a:gd name="connsiteY33" fmla="*/ 1136650 h 1974886"/>
              <a:gd name="connsiteX34" fmla="*/ 673100 w 844550"/>
              <a:gd name="connsiteY34" fmla="*/ 1162050 h 1974886"/>
              <a:gd name="connsiteX35" fmla="*/ 666750 w 844550"/>
              <a:gd name="connsiteY35" fmla="*/ 1181100 h 1974886"/>
              <a:gd name="connsiteX36" fmla="*/ 641350 w 844550"/>
              <a:gd name="connsiteY36" fmla="*/ 1219200 h 1974886"/>
              <a:gd name="connsiteX37" fmla="*/ 628650 w 844550"/>
              <a:gd name="connsiteY37" fmla="*/ 1244600 h 1974886"/>
              <a:gd name="connsiteX38" fmla="*/ 622300 w 844550"/>
              <a:gd name="connsiteY38" fmla="*/ 1263650 h 1974886"/>
              <a:gd name="connsiteX39" fmla="*/ 609600 w 844550"/>
              <a:gd name="connsiteY39" fmla="*/ 1282700 h 1974886"/>
              <a:gd name="connsiteX40" fmla="*/ 596900 w 844550"/>
              <a:gd name="connsiteY40" fmla="*/ 1320800 h 1974886"/>
              <a:gd name="connsiteX41" fmla="*/ 565150 w 844550"/>
              <a:gd name="connsiteY41" fmla="*/ 1358900 h 1974886"/>
              <a:gd name="connsiteX42" fmla="*/ 552450 w 844550"/>
              <a:gd name="connsiteY42" fmla="*/ 1377950 h 1974886"/>
              <a:gd name="connsiteX43" fmla="*/ 533400 w 844550"/>
              <a:gd name="connsiteY43" fmla="*/ 1403350 h 1974886"/>
              <a:gd name="connsiteX44" fmla="*/ 514350 w 844550"/>
              <a:gd name="connsiteY44" fmla="*/ 1422400 h 1974886"/>
              <a:gd name="connsiteX45" fmla="*/ 495300 w 844550"/>
              <a:gd name="connsiteY45" fmla="*/ 1447800 h 1974886"/>
              <a:gd name="connsiteX46" fmla="*/ 469900 w 844550"/>
              <a:gd name="connsiteY46" fmla="*/ 1485900 h 1974886"/>
              <a:gd name="connsiteX47" fmla="*/ 450850 w 844550"/>
              <a:gd name="connsiteY47" fmla="*/ 1504950 h 1974886"/>
              <a:gd name="connsiteX48" fmla="*/ 444500 w 844550"/>
              <a:gd name="connsiteY48" fmla="*/ 1524000 h 1974886"/>
              <a:gd name="connsiteX49" fmla="*/ 425450 w 844550"/>
              <a:gd name="connsiteY49" fmla="*/ 1543050 h 1974886"/>
              <a:gd name="connsiteX50" fmla="*/ 412750 w 844550"/>
              <a:gd name="connsiteY50" fmla="*/ 1562100 h 1974886"/>
              <a:gd name="connsiteX51" fmla="*/ 393700 w 844550"/>
              <a:gd name="connsiteY51" fmla="*/ 1581150 h 1974886"/>
              <a:gd name="connsiteX52" fmla="*/ 361950 w 844550"/>
              <a:gd name="connsiteY52" fmla="*/ 1625600 h 1974886"/>
              <a:gd name="connsiteX53" fmla="*/ 323850 w 844550"/>
              <a:gd name="connsiteY53" fmla="*/ 1663700 h 1974886"/>
              <a:gd name="connsiteX54" fmla="*/ 304800 w 844550"/>
              <a:gd name="connsiteY54" fmla="*/ 1682750 h 1974886"/>
              <a:gd name="connsiteX55" fmla="*/ 285750 w 844550"/>
              <a:gd name="connsiteY55" fmla="*/ 1695450 h 1974886"/>
              <a:gd name="connsiteX56" fmla="*/ 241300 w 844550"/>
              <a:gd name="connsiteY56" fmla="*/ 1746250 h 1974886"/>
              <a:gd name="connsiteX57" fmla="*/ 222250 w 844550"/>
              <a:gd name="connsiteY57" fmla="*/ 1758950 h 1974886"/>
              <a:gd name="connsiteX58" fmla="*/ 203200 w 844550"/>
              <a:gd name="connsiteY58" fmla="*/ 1784350 h 1974886"/>
              <a:gd name="connsiteX59" fmla="*/ 184150 w 844550"/>
              <a:gd name="connsiteY59" fmla="*/ 1797050 h 1974886"/>
              <a:gd name="connsiteX60" fmla="*/ 158750 w 844550"/>
              <a:gd name="connsiteY60" fmla="*/ 1828800 h 1974886"/>
              <a:gd name="connsiteX61" fmla="*/ 139700 w 844550"/>
              <a:gd name="connsiteY61" fmla="*/ 1841500 h 1974886"/>
              <a:gd name="connsiteX62" fmla="*/ 82550 w 844550"/>
              <a:gd name="connsiteY62" fmla="*/ 1905000 h 1974886"/>
              <a:gd name="connsiteX63" fmla="*/ 63500 w 844550"/>
              <a:gd name="connsiteY63" fmla="*/ 1911350 h 1974886"/>
              <a:gd name="connsiteX64" fmla="*/ 57150 w 844550"/>
              <a:gd name="connsiteY64" fmla="*/ 1930400 h 1974886"/>
              <a:gd name="connsiteX65" fmla="*/ 19050 w 844550"/>
              <a:gd name="connsiteY65" fmla="*/ 1955800 h 1974886"/>
              <a:gd name="connsiteX66" fmla="*/ 0 w 844550"/>
              <a:gd name="connsiteY66" fmla="*/ 1974850 h 19748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844550" h="1974886">
                <a:moveTo>
                  <a:pt x="342900" y="0"/>
                </a:moveTo>
                <a:cubicBezTo>
                  <a:pt x="381000" y="2117"/>
                  <a:pt x="419425" y="954"/>
                  <a:pt x="457200" y="6350"/>
                </a:cubicBezTo>
                <a:cubicBezTo>
                  <a:pt x="470421" y="8239"/>
                  <a:pt x="486505" y="32237"/>
                  <a:pt x="495300" y="38100"/>
                </a:cubicBezTo>
                <a:cubicBezTo>
                  <a:pt x="500869" y="41813"/>
                  <a:pt x="508000" y="42333"/>
                  <a:pt x="514350" y="44450"/>
                </a:cubicBezTo>
                <a:cubicBezTo>
                  <a:pt x="525527" y="77980"/>
                  <a:pt x="516987" y="57931"/>
                  <a:pt x="546100" y="101600"/>
                </a:cubicBezTo>
                <a:lnTo>
                  <a:pt x="558800" y="120650"/>
                </a:lnTo>
                <a:cubicBezTo>
                  <a:pt x="563033" y="127000"/>
                  <a:pt x="568087" y="132874"/>
                  <a:pt x="571500" y="139700"/>
                </a:cubicBezTo>
                <a:cubicBezTo>
                  <a:pt x="575733" y="148167"/>
                  <a:pt x="578140" y="157828"/>
                  <a:pt x="584200" y="165100"/>
                </a:cubicBezTo>
                <a:cubicBezTo>
                  <a:pt x="589086" y="170963"/>
                  <a:pt x="596900" y="173567"/>
                  <a:pt x="603250" y="177800"/>
                </a:cubicBezTo>
                <a:cubicBezTo>
                  <a:pt x="611235" y="201755"/>
                  <a:pt x="613165" y="213115"/>
                  <a:pt x="635000" y="234950"/>
                </a:cubicBezTo>
                <a:cubicBezTo>
                  <a:pt x="641350" y="241300"/>
                  <a:pt x="648301" y="247101"/>
                  <a:pt x="654050" y="254000"/>
                </a:cubicBezTo>
                <a:cubicBezTo>
                  <a:pt x="658936" y="259863"/>
                  <a:pt x="661864" y="267187"/>
                  <a:pt x="666750" y="273050"/>
                </a:cubicBezTo>
                <a:cubicBezTo>
                  <a:pt x="682029" y="291385"/>
                  <a:pt x="686119" y="292313"/>
                  <a:pt x="704850" y="304800"/>
                </a:cubicBezTo>
                <a:cubicBezTo>
                  <a:pt x="717212" y="341886"/>
                  <a:pt x="701527" y="307827"/>
                  <a:pt x="730250" y="336550"/>
                </a:cubicBezTo>
                <a:cubicBezTo>
                  <a:pt x="735646" y="341946"/>
                  <a:pt x="737880" y="349896"/>
                  <a:pt x="742950" y="355600"/>
                </a:cubicBezTo>
                <a:cubicBezTo>
                  <a:pt x="754882" y="369024"/>
                  <a:pt x="773018" y="377636"/>
                  <a:pt x="781050" y="393700"/>
                </a:cubicBezTo>
                <a:cubicBezTo>
                  <a:pt x="797163" y="425926"/>
                  <a:pt x="785874" y="413849"/>
                  <a:pt x="812800" y="431800"/>
                </a:cubicBezTo>
                <a:cubicBezTo>
                  <a:pt x="817033" y="438150"/>
                  <a:pt x="822087" y="444024"/>
                  <a:pt x="825500" y="450850"/>
                </a:cubicBezTo>
                <a:cubicBezTo>
                  <a:pt x="831795" y="463439"/>
                  <a:pt x="836130" y="490264"/>
                  <a:pt x="838200" y="501650"/>
                </a:cubicBezTo>
                <a:cubicBezTo>
                  <a:pt x="840503" y="514318"/>
                  <a:pt x="842433" y="527050"/>
                  <a:pt x="844550" y="539750"/>
                </a:cubicBezTo>
                <a:cubicBezTo>
                  <a:pt x="842433" y="569383"/>
                  <a:pt x="842607" y="599270"/>
                  <a:pt x="838200" y="628650"/>
                </a:cubicBezTo>
                <a:cubicBezTo>
                  <a:pt x="835161" y="648910"/>
                  <a:pt x="826042" y="669909"/>
                  <a:pt x="812800" y="685800"/>
                </a:cubicBezTo>
                <a:cubicBezTo>
                  <a:pt x="807051" y="692699"/>
                  <a:pt x="800100" y="698500"/>
                  <a:pt x="793750" y="704850"/>
                </a:cubicBezTo>
                <a:lnTo>
                  <a:pt x="781050" y="742950"/>
                </a:lnTo>
                <a:cubicBezTo>
                  <a:pt x="778933" y="749300"/>
                  <a:pt x="776323" y="755506"/>
                  <a:pt x="774700" y="762000"/>
                </a:cubicBezTo>
                <a:lnTo>
                  <a:pt x="768350" y="787400"/>
                </a:lnTo>
                <a:cubicBezTo>
                  <a:pt x="766233" y="844550"/>
                  <a:pt x="765682" y="901779"/>
                  <a:pt x="762000" y="958850"/>
                </a:cubicBezTo>
                <a:cubicBezTo>
                  <a:pt x="761438" y="967559"/>
                  <a:pt x="757085" y="975642"/>
                  <a:pt x="755650" y="984250"/>
                </a:cubicBezTo>
                <a:cubicBezTo>
                  <a:pt x="752845" y="1001083"/>
                  <a:pt x="753790" y="1018586"/>
                  <a:pt x="749300" y="1035050"/>
                </a:cubicBezTo>
                <a:cubicBezTo>
                  <a:pt x="747292" y="1042413"/>
                  <a:pt x="740013" y="1047274"/>
                  <a:pt x="736600" y="1054100"/>
                </a:cubicBezTo>
                <a:cubicBezTo>
                  <a:pt x="733607" y="1060087"/>
                  <a:pt x="733963" y="1067581"/>
                  <a:pt x="730250" y="1073150"/>
                </a:cubicBezTo>
                <a:cubicBezTo>
                  <a:pt x="725269" y="1080622"/>
                  <a:pt x="716420" y="1084892"/>
                  <a:pt x="711200" y="1092200"/>
                </a:cubicBezTo>
                <a:cubicBezTo>
                  <a:pt x="705698" y="1099903"/>
                  <a:pt x="703196" y="1109381"/>
                  <a:pt x="698500" y="1117600"/>
                </a:cubicBezTo>
                <a:cubicBezTo>
                  <a:pt x="694714" y="1124226"/>
                  <a:pt x="689586" y="1130024"/>
                  <a:pt x="685800" y="1136650"/>
                </a:cubicBezTo>
                <a:cubicBezTo>
                  <a:pt x="681104" y="1144869"/>
                  <a:pt x="676829" y="1153349"/>
                  <a:pt x="673100" y="1162050"/>
                </a:cubicBezTo>
                <a:cubicBezTo>
                  <a:pt x="670463" y="1168202"/>
                  <a:pt x="670001" y="1175249"/>
                  <a:pt x="666750" y="1181100"/>
                </a:cubicBezTo>
                <a:cubicBezTo>
                  <a:pt x="659337" y="1194443"/>
                  <a:pt x="648176" y="1205548"/>
                  <a:pt x="641350" y="1219200"/>
                </a:cubicBezTo>
                <a:cubicBezTo>
                  <a:pt x="637117" y="1227667"/>
                  <a:pt x="632379" y="1235899"/>
                  <a:pt x="628650" y="1244600"/>
                </a:cubicBezTo>
                <a:cubicBezTo>
                  <a:pt x="626013" y="1250752"/>
                  <a:pt x="625293" y="1257663"/>
                  <a:pt x="622300" y="1263650"/>
                </a:cubicBezTo>
                <a:cubicBezTo>
                  <a:pt x="618887" y="1270476"/>
                  <a:pt x="612700" y="1275726"/>
                  <a:pt x="609600" y="1282700"/>
                </a:cubicBezTo>
                <a:cubicBezTo>
                  <a:pt x="604163" y="1294933"/>
                  <a:pt x="604326" y="1309661"/>
                  <a:pt x="596900" y="1320800"/>
                </a:cubicBezTo>
                <a:cubicBezTo>
                  <a:pt x="565368" y="1368098"/>
                  <a:pt x="605894" y="1310007"/>
                  <a:pt x="565150" y="1358900"/>
                </a:cubicBezTo>
                <a:cubicBezTo>
                  <a:pt x="560264" y="1364763"/>
                  <a:pt x="556886" y="1371740"/>
                  <a:pt x="552450" y="1377950"/>
                </a:cubicBezTo>
                <a:cubicBezTo>
                  <a:pt x="546299" y="1386562"/>
                  <a:pt x="540288" y="1395315"/>
                  <a:pt x="533400" y="1403350"/>
                </a:cubicBezTo>
                <a:cubicBezTo>
                  <a:pt x="527556" y="1410168"/>
                  <a:pt x="520194" y="1415582"/>
                  <a:pt x="514350" y="1422400"/>
                </a:cubicBezTo>
                <a:cubicBezTo>
                  <a:pt x="507462" y="1430435"/>
                  <a:pt x="501369" y="1439130"/>
                  <a:pt x="495300" y="1447800"/>
                </a:cubicBezTo>
                <a:cubicBezTo>
                  <a:pt x="486547" y="1460304"/>
                  <a:pt x="480693" y="1475107"/>
                  <a:pt x="469900" y="1485900"/>
                </a:cubicBezTo>
                <a:lnTo>
                  <a:pt x="450850" y="1504950"/>
                </a:lnTo>
                <a:cubicBezTo>
                  <a:pt x="448733" y="1511300"/>
                  <a:pt x="448213" y="1518431"/>
                  <a:pt x="444500" y="1524000"/>
                </a:cubicBezTo>
                <a:cubicBezTo>
                  <a:pt x="439519" y="1531472"/>
                  <a:pt x="431199" y="1536151"/>
                  <a:pt x="425450" y="1543050"/>
                </a:cubicBezTo>
                <a:cubicBezTo>
                  <a:pt x="420564" y="1548913"/>
                  <a:pt x="417636" y="1556237"/>
                  <a:pt x="412750" y="1562100"/>
                </a:cubicBezTo>
                <a:cubicBezTo>
                  <a:pt x="407001" y="1568999"/>
                  <a:pt x="399449" y="1574251"/>
                  <a:pt x="393700" y="1581150"/>
                </a:cubicBezTo>
                <a:cubicBezTo>
                  <a:pt x="355052" y="1627528"/>
                  <a:pt x="413422" y="1568409"/>
                  <a:pt x="361950" y="1625600"/>
                </a:cubicBezTo>
                <a:cubicBezTo>
                  <a:pt x="349935" y="1638950"/>
                  <a:pt x="336550" y="1651000"/>
                  <a:pt x="323850" y="1663700"/>
                </a:cubicBezTo>
                <a:cubicBezTo>
                  <a:pt x="317500" y="1670050"/>
                  <a:pt x="312272" y="1677769"/>
                  <a:pt x="304800" y="1682750"/>
                </a:cubicBezTo>
                <a:cubicBezTo>
                  <a:pt x="298450" y="1686983"/>
                  <a:pt x="291544" y="1690483"/>
                  <a:pt x="285750" y="1695450"/>
                </a:cubicBezTo>
                <a:cubicBezTo>
                  <a:pt x="216495" y="1754811"/>
                  <a:pt x="299682" y="1687868"/>
                  <a:pt x="241300" y="1746250"/>
                </a:cubicBezTo>
                <a:cubicBezTo>
                  <a:pt x="235904" y="1751646"/>
                  <a:pt x="227646" y="1753554"/>
                  <a:pt x="222250" y="1758950"/>
                </a:cubicBezTo>
                <a:cubicBezTo>
                  <a:pt x="214766" y="1766434"/>
                  <a:pt x="210684" y="1776866"/>
                  <a:pt x="203200" y="1784350"/>
                </a:cubicBezTo>
                <a:cubicBezTo>
                  <a:pt x="197804" y="1789746"/>
                  <a:pt x="189546" y="1791654"/>
                  <a:pt x="184150" y="1797050"/>
                </a:cubicBezTo>
                <a:cubicBezTo>
                  <a:pt x="174566" y="1806634"/>
                  <a:pt x="168334" y="1819216"/>
                  <a:pt x="158750" y="1828800"/>
                </a:cubicBezTo>
                <a:cubicBezTo>
                  <a:pt x="153354" y="1834196"/>
                  <a:pt x="145096" y="1836104"/>
                  <a:pt x="139700" y="1841500"/>
                </a:cubicBezTo>
                <a:cubicBezTo>
                  <a:pt x="121821" y="1859379"/>
                  <a:pt x="107858" y="1896564"/>
                  <a:pt x="82550" y="1905000"/>
                </a:cubicBezTo>
                <a:lnTo>
                  <a:pt x="63500" y="1911350"/>
                </a:lnTo>
                <a:cubicBezTo>
                  <a:pt x="61383" y="1917700"/>
                  <a:pt x="61883" y="1925667"/>
                  <a:pt x="57150" y="1930400"/>
                </a:cubicBezTo>
                <a:cubicBezTo>
                  <a:pt x="46357" y="1941193"/>
                  <a:pt x="19050" y="1955800"/>
                  <a:pt x="19050" y="1955800"/>
                </a:cubicBezTo>
                <a:cubicBezTo>
                  <a:pt x="5176" y="1976611"/>
                  <a:pt x="13982" y="1974850"/>
                  <a:pt x="0" y="1974850"/>
                </a:cubicBezTo>
              </a:path>
            </a:pathLst>
          </a:custGeom>
          <a:noFill/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0" name="Freihandform 59"/>
          <p:cNvSpPr/>
          <p:nvPr/>
        </p:nvSpPr>
        <p:spPr>
          <a:xfrm>
            <a:off x="2955139" y="2296786"/>
            <a:ext cx="3096966" cy="1438500"/>
          </a:xfrm>
          <a:custGeom>
            <a:avLst/>
            <a:gdLst>
              <a:gd name="connsiteX0" fmla="*/ 0 w 2287837"/>
              <a:gd name="connsiteY0" fmla="*/ 1722120 h 1722120"/>
              <a:gd name="connsiteX1" fmla="*/ 38100 w 2287837"/>
              <a:gd name="connsiteY1" fmla="*/ 1714500 h 1722120"/>
              <a:gd name="connsiteX2" fmla="*/ 83820 w 2287837"/>
              <a:gd name="connsiteY2" fmla="*/ 1684020 h 1722120"/>
              <a:gd name="connsiteX3" fmla="*/ 129540 w 2287837"/>
              <a:gd name="connsiteY3" fmla="*/ 1668780 h 1722120"/>
              <a:gd name="connsiteX4" fmla="*/ 175260 w 2287837"/>
              <a:gd name="connsiteY4" fmla="*/ 1638300 h 1722120"/>
              <a:gd name="connsiteX5" fmla="*/ 220980 w 2287837"/>
              <a:gd name="connsiteY5" fmla="*/ 1615440 h 1722120"/>
              <a:gd name="connsiteX6" fmla="*/ 297180 w 2287837"/>
              <a:gd name="connsiteY6" fmla="*/ 1584960 h 1722120"/>
              <a:gd name="connsiteX7" fmla="*/ 320040 w 2287837"/>
              <a:gd name="connsiteY7" fmla="*/ 1577340 h 1722120"/>
              <a:gd name="connsiteX8" fmla="*/ 396240 w 2287837"/>
              <a:gd name="connsiteY8" fmla="*/ 1584960 h 1722120"/>
              <a:gd name="connsiteX9" fmla="*/ 434340 w 2287837"/>
              <a:gd name="connsiteY9" fmla="*/ 1592580 h 1722120"/>
              <a:gd name="connsiteX10" fmla="*/ 480060 w 2287837"/>
              <a:gd name="connsiteY10" fmla="*/ 1607820 h 1722120"/>
              <a:gd name="connsiteX11" fmla="*/ 548640 w 2287837"/>
              <a:gd name="connsiteY11" fmla="*/ 1615440 h 1722120"/>
              <a:gd name="connsiteX12" fmla="*/ 1036320 w 2287837"/>
              <a:gd name="connsiteY12" fmla="*/ 1600200 h 1722120"/>
              <a:gd name="connsiteX13" fmla="*/ 1089660 w 2287837"/>
              <a:gd name="connsiteY13" fmla="*/ 1577340 h 1722120"/>
              <a:gd name="connsiteX14" fmla="*/ 1135380 w 2287837"/>
              <a:gd name="connsiteY14" fmla="*/ 1562100 h 1722120"/>
              <a:gd name="connsiteX15" fmla="*/ 1165860 w 2287837"/>
              <a:gd name="connsiteY15" fmla="*/ 1554480 h 1722120"/>
              <a:gd name="connsiteX16" fmla="*/ 1196340 w 2287837"/>
              <a:gd name="connsiteY16" fmla="*/ 1539240 h 1722120"/>
              <a:gd name="connsiteX17" fmla="*/ 1249680 w 2287837"/>
              <a:gd name="connsiteY17" fmla="*/ 1524000 h 1722120"/>
              <a:gd name="connsiteX18" fmla="*/ 1280160 w 2287837"/>
              <a:gd name="connsiteY18" fmla="*/ 1508760 h 1722120"/>
              <a:gd name="connsiteX19" fmla="*/ 1356360 w 2287837"/>
              <a:gd name="connsiteY19" fmla="*/ 1485900 h 1722120"/>
              <a:gd name="connsiteX20" fmla="*/ 1402080 w 2287837"/>
              <a:gd name="connsiteY20" fmla="*/ 1463040 h 1722120"/>
              <a:gd name="connsiteX21" fmla="*/ 1447800 w 2287837"/>
              <a:gd name="connsiteY21" fmla="*/ 1432560 h 1722120"/>
              <a:gd name="connsiteX22" fmla="*/ 1470660 w 2287837"/>
              <a:gd name="connsiteY22" fmla="*/ 1417320 h 1722120"/>
              <a:gd name="connsiteX23" fmla="*/ 1501140 w 2287837"/>
              <a:gd name="connsiteY23" fmla="*/ 1409700 h 1722120"/>
              <a:gd name="connsiteX24" fmla="*/ 1623060 w 2287837"/>
              <a:gd name="connsiteY24" fmla="*/ 1379220 h 1722120"/>
              <a:gd name="connsiteX25" fmla="*/ 1790700 w 2287837"/>
              <a:gd name="connsiteY25" fmla="*/ 1371600 h 1722120"/>
              <a:gd name="connsiteX26" fmla="*/ 1866900 w 2287837"/>
              <a:gd name="connsiteY26" fmla="*/ 1348740 h 1722120"/>
              <a:gd name="connsiteX27" fmla="*/ 1912620 w 2287837"/>
              <a:gd name="connsiteY27" fmla="*/ 1318260 h 1722120"/>
              <a:gd name="connsiteX28" fmla="*/ 1965960 w 2287837"/>
              <a:gd name="connsiteY28" fmla="*/ 1249680 h 1722120"/>
              <a:gd name="connsiteX29" fmla="*/ 1988820 w 2287837"/>
              <a:gd name="connsiteY29" fmla="*/ 1203960 h 1722120"/>
              <a:gd name="connsiteX30" fmla="*/ 1981200 w 2287837"/>
              <a:gd name="connsiteY30" fmla="*/ 1089660 h 1722120"/>
              <a:gd name="connsiteX31" fmla="*/ 1973580 w 2287837"/>
              <a:gd name="connsiteY31" fmla="*/ 1066800 h 1722120"/>
              <a:gd name="connsiteX32" fmla="*/ 1950720 w 2287837"/>
              <a:gd name="connsiteY32" fmla="*/ 1043940 h 1722120"/>
              <a:gd name="connsiteX33" fmla="*/ 1943100 w 2287837"/>
              <a:gd name="connsiteY33" fmla="*/ 1021080 h 1722120"/>
              <a:gd name="connsiteX34" fmla="*/ 1905000 w 2287837"/>
              <a:gd name="connsiteY34" fmla="*/ 975360 h 1722120"/>
              <a:gd name="connsiteX35" fmla="*/ 1882140 w 2287837"/>
              <a:gd name="connsiteY35" fmla="*/ 906780 h 1722120"/>
              <a:gd name="connsiteX36" fmla="*/ 1866900 w 2287837"/>
              <a:gd name="connsiteY36" fmla="*/ 861060 h 1722120"/>
              <a:gd name="connsiteX37" fmla="*/ 1859280 w 2287837"/>
              <a:gd name="connsiteY37" fmla="*/ 838200 h 1722120"/>
              <a:gd name="connsiteX38" fmla="*/ 1851660 w 2287837"/>
              <a:gd name="connsiteY38" fmla="*/ 800100 h 1722120"/>
              <a:gd name="connsiteX39" fmla="*/ 1859280 w 2287837"/>
              <a:gd name="connsiteY39" fmla="*/ 655320 h 1722120"/>
              <a:gd name="connsiteX40" fmla="*/ 1905000 w 2287837"/>
              <a:gd name="connsiteY40" fmla="*/ 563880 h 1722120"/>
              <a:gd name="connsiteX41" fmla="*/ 1927860 w 2287837"/>
              <a:gd name="connsiteY41" fmla="*/ 541020 h 1722120"/>
              <a:gd name="connsiteX42" fmla="*/ 1935480 w 2287837"/>
              <a:gd name="connsiteY42" fmla="*/ 518160 h 1722120"/>
              <a:gd name="connsiteX43" fmla="*/ 1981200 w 2287837"/>
              <a:gd name="connsiteY43" fmla="*/ 480060 h 1722120"/>
              <a:gd name="connsiteX44" fmla="*/ 1988820 w 2287837"/>
              <a:gd name="connsiteY44" fmla="*/ 457200 h 1722120"/>
              <a:gd name="connsiteX45" fmla="*/ 2034540 w 2287837"/>
              <a:gd name="connsiteY45" fmla="*/ 419100 h 1722120"/>
              <a:gd name="connsiteX46" fmla="*/ 2095500 w 2287837"/>
              <a:gd name="connsiteY46" fmla="*/ 350520 h 1722120"/>
              <a:gd name="connsiteX47" fmla="*/ 2118360 w 2287837"/>
              <a:gd name="connsiteY47" fmla="*/ 327660 h 1722120"/>
              <a:gd name="connsiteX48" fmla="*/ 2133600 w 2287837"/>
              <a:gd name="connsiteY48" fmla="*/ 304800 h 1722120"/>
              <a:gd name="connsiteX49" fmla="*/ 2179320 w 2287837"/>
              <a:gd name="connsiteY49" fmla="*/ 259080 h 1722120"/>
              <a:gd name="connsiteX50" fmla="*/ 2194560 w 2287837"/>
              <a:gd name="connsiteY50" fmla="*/ 236220 h 1722120"/>
              <a:gd name="connsiteX51" fmla="*/ 2255520 w 2287837"/>
              <a:gd name="connsiteY51" fmla="*/ 160020 h 1722120"/>
              <a:gd name="connsiteX52" fmla="*/ 2270760 w 2287837"/>
              <a:gd name="connsiteY52" fmla="*/ 137160 h 1722120"/>
              <a:gd name="connsiteX53" fmla="*/ 2286000 w 2287837"/>
              <a:gd name="connsiteY53" fmla="*/ 0 h 17221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</a:cxnLst>
            <a:rect l="l" t="t" r="r" b="b"/>
            <a:pathLst>
              <a:path w="2287837" h="1722120">
                <a:moveTo>
                  <a:pt x="0" y="1722120"/>
                </a:moveTo>
                <a:cubicBezTo>
                  <a:pt x="12700" y="1719580"/>
                  <a:pt x="26309" y="1719859"/>
                  <a:pt x="38100" y="1714500"/>
                </a:cubicBezTo>
                <a:cubicBezTo>
                  <a:pt x="54774" y="1706921"/>
                  <a:pt x="66444" y="1689812"/>
                  <a:pt x="83820" y="1684020"/>
                </a:cubicBezTo>
                <a:cubicBezTo>
                  <a:pt x="99060" y="1678940"/>
                  <a:pt x="116174" y="1677691"/>
                  <a:pt x="129540" y="1668780"/>
                </a:cubicBezTo>
                <a:cubicBezTo>
                  <a:pt x="144780" y="1658620"/>
                  <a:pt x="157884" y="1644092"/>
                  <a:pt x="175260" y="1638300"/>
                </a:cubicBezTo>
                <a:cubicBezTo>
                  <a:pt x="217173" y="1624329"/>
                  <a:pt x="179620" y="1639075"/>
                  <a:pt x="220980" y="1615440"/>
                </a:cubicBezTo>
                <a:cubicBezTo>
                  <a:pt x="252374" y="1597501"/>
                  <a:pt x="259711" y="1597450"/>
                  <a:pt x="297180" y="1584960"/>
                </a:cubicBezTo>
                <a:lnTo>
                  <a:pt x="320040" y="1577340"/>
                </a:lnTo>
                <a:cubicBezTo>
                  <a:pt x="345440" y="1579880"/>
                  <a:pt x="370937" y="1581586"/>
                  <a:pt x="396240" y="1584960"/>
                </a:cubicBezTo>
                <a:cubicBezTo>
                  <a:pt x="409078" y="1586672"/>
                  <a:pt x="421845" y="1589172"/>
                  <a:pt x="434340" y="1592580"/>
                </a:cubicBezTo>
                <a:cubicBezTo>
                  <a:pt x="449838" y="1596807"/>
                  <a:pt x="464094" y="1606046"/>
                  <a:pt x="480060" y="1607820"/>
                </a:cubicBezTo>
                <a:lnTo>
                  <a:pt x="548640" y="1615440"/>
                </a:lnTo>
                <a:cubicBezTo>
                  <a:pt x="551670" y="1615389"/>
                  <a:pt x="890955" y="1636541"/>
                  <a:pt x="1036320" y="1600200"/>
                </a:cubicBezTo>
                <a:cubicBezTo>
                  <a:pt x="1069025" y="1592024"/>
                  <a:pt x="1053314" y="1591879"/>
                  <a:pt x="1089660" y="1577340"/>
                </a:cubicBezTo>
                <a:cubicBezTo>
                  <a:pt x="1104575" y="1571374"/>
                  <a:pt x="1119795" y="1565996"/>
                  <a:pt x="1135380" y="1562100"/>
                </a:cubicBezTo>
                <a:cubicBezTo>
                  <a:pt x="1145540" y="1559560"/>
                  <a:pt x="1156054" y="1558157"/>
                  <a:pt x="1165860" y="1554480"/>
                </a:cubicBezTo>
                <a:cubicBezTo>
                  <a:pt x="1176496" y="1550492"/>
                  <a:pt x="1185899" y="1543715"/>
                  <a:pt x="1196340" y="1539240"/>
                </a:cubicBezTo>
                <a:cubicBezTo>
                  <a:pt x="1239324" y="1520818"/>
                  <a:pt x="1198123" y="1543334"/>
                  <a:pt x="1249680" y="1524000"/>
                </a:cubicBezTo>
                <a:cubicBezTo>
                  <a:pt x="1260316" y="1520012"/>
                  <a:pt x="1269524" y="1512748"/>
                  <a:pt x="1280160" y="1508760"/>
                </a:cubicBezTo>
                <a:cubicBezTo>
                  <a:pt x="1304501" y="1499632"/>
                  <a:pt x="1334028" y="1500788"/>
                  <a:pt x="1356360" y="1485900"/>
                </a:cubicBezTo>
                <a:cubicBezTo>
                  <a:pt x="1457844" y="1418244"/>
                  <a:pt x="1307436" y="1515620"/>
                  <a:pt x="1402080" y="1463040"/>
                </a:cubicBezTo>
                <a:cubicBezTo>
                  <a:pt x="1418091" y="1454145"/>
                  <a:pt x="1432560" y="1442720"/>
                  <a:pt x="1447800" y="1432560"/>
                </a:cubicBezTo>
                <a:cubicBezTo>
                  <a:pt x="1455420" y="1427480"/>
                  <a:pt x="1461775" y="1419541"/>
                  <a:pt x="1470660" y="1417320"/>
                </a:cubicBezTo>
                <a:cubicBezTo>
                  <a:pt x="1480820" y="1414780"/>
                  <a:pt x="1491109" y="1412709"/>
                  <a:pt x="1501140" y="1409700"/>
                </a:cubicBezTo>
                <a:cubicBezTo>
                  <a:pt x="1546016" y="1396237"/>
                  <a:pt x="1572093" y="1381537"/>
                  <a:pt x="1623060" y="1379220"/>
                </a:cubicBezTo>
                <a:lnTo>
                  <a:pt x="1790700" y="1371600"/>
                </a:lnTo>
                <a:cubicBezTo>
                  <a:pt x="1807738" y="1367340"/>
                  <a:pt x="1855769" y="1356161"/>
                  <a:pt x="1866900" y="1348740"/>
                </a:cubicBezTo>
                <a:cubicBezTo>
                  <a:pt x="1882140" y="1338580"/>
                  <a:pt x="1899668" y="1331212"/>
                  <a:pt x="1912620" y="1318260"/>
                </a:cubicBezTo>
                <a:cubicBezTo>
                  <a:pt x="1948432" y="1282448"/>
                  <a:pt x="1929502" y="1304366"/>
                  <a:pt x="1965960" y="1249680"/>
                </a:cubicBezTo>
                <a:cubicBezTo>
                  <a:pt x="1985655" y="1220137"/>
                  <a:pt x="1978304" y="1235508"/>
                  <a:pt x="1988820" y="1203960"/>
                </a:cubicBezTo>
                <a:cubicBezTo>
                  <a:pt x="1986280" y="1165860"/>
                  <a:pt x="1985417" y="1127611"/>
                  <a:pt x="1981200" y="1089660"/>
                </a:cubicBezTo>
                <a:cubicBezTo>
                  <a:pt x="1980313" y="1081677"/>
                  <a:pt x="1978035" y="1073483"/>
                  <a:pt x="1973580" y="1066800"/>
                </a:cubicBezTo>
                <a:cubicBezTo>
                  <a:pt x="1967602" y="1057834"/>
                  <a:pt x="1958340" y="1051560"/>
                  <a:pt x="1950720" y="1043940"/>
                </a:cubicBezTo>
                <a:cubicBezTo>
                  <a:pt x="1948180" y="1036320"/>
                  <a:pt x="1947555" y="1027763"/>
                  <a:pt x="1943100" y="1021080"/>
                </a:cubicBezTo>
                <a:cubicBezTo>
                  <a:pt x="1919174" y="985191"/>
                  <a:pt x="1921620" y="1012756"/>
                  <a:pt x="1905000" y="975360"/>
                </a:cubicBezTo>
                <a:lnTo>
                  <a:pt x="1882140" y="906780"/>
                </a:lnTo>
                <a:lnTo>
                  <a:pt x="1866900" y="861060"/>
                </a:lnTo>
                <a:cubicBezTo>
                  <a:pt x="1864360" y="853440"/>
                  <a:pt x="1860855" y="846076"/>
                  <a:pt x="1859280" y="838200"/>
                </a:cubicBezTo>
                <a:lnTo>
                  <a:pt x="1851660" y="800100"/>
                </a:lnTo>
                <a:cubicBezTo>
                  <a:pt x="1854200" y="751840"/>
                  <a:pt x="1853522" y="703303"/>
                  <a:pt x="1859280" y="655320"/>
                </a:cubicBezTo>
                <a:cubicBezTo>
                  <a:pt x="1862660" y="627149"/>
                  <a:pt x="1885735" y="583145"/>
                  <a:pt x="1905000" y="563880"/>
                </a:cubicBezTo>
                <a:lnTo>
                  <a:pt x="1927860" y="541020"/>
                </a:lnTo>
                <a:cubicBezTo>
                  <a:pt x="1930400" y="533400"/>
                  <a:pt x="1931025" y="524843"/>
                  <a:pt x="1935480" y="518160"/>
                </a:cubicBezTo>
                <a:cubicBezTo>
                  <a:pt x="1947214" y="500559"/>
                  <a:pt x="1964332" y="491305"/>
                  <a:pt x="1981200" y="480060"/>
                </a:cubicBezTo>
                <a:cubicBezTo>
                  <a:pt x="1983740" y="472440"/>
                  <a:pt x="1984365" y="463883"/>
                  <a:pt x="1988820" y="457200"/>
                </a:cubicBezTo>
                <a:cubicBezTo>
                  <a:pt x="2000554" y="439599"/>
                  <a:pt x="2017672" y="430345"/>
                  <a:pt x="2034540" y="419100"/>
                </a:cubicBezTo>
                <a:cubicBezTo>
                  <a:pt x="2061735" y="378307"/>
                  <a:pt x="2043304" y="402716"/>
                  <a:pt x="2095500" y="350520"/>
                </a:cubicBezTo>
                <a:cubicBezTo>
                  <a:pt x="2103120" y="342900"/>
                  <a:pt x="2112382" y="336626"/>
                  <a:pt x="2118360" y="327660"/>
                </a:cubicBezTo>
                <a:cubicBezTo>
                  <a:pt x="2123440" y="320040"/>
                  <a:pt x="2127516" y="311645"/>
                  <a:pt x="2133600" y="304800"/>
                </a:cubicBezTo>
                <a:cubicBezTo>
                  <a:pt x="2147919" y="288691"/>
                  <a:pt x="2167365" y="277013"/>
                  <a:pt x="2179320" y="259080"/>
                </a:cubicBezTo>
                <a:cubicBezTo>
                  <a:pt x="2184400" y="251460"/>
                  <a:pt x="2188476" y="243065"/>
                  <a:pt x="2194560" y="236220"/>
                </a:cubicBezTo>
                <a:cubicBezTo>
                  <a:pt x="2277944" y="142413"/>
                  <a:pt x="2215024" y="230888"/>
                  <a:pt x="2255520" y="160020"/>
                </a:cubicBezTo>
                <a:cubicBezTo>
                  <a:pt x="2260064" y="152069"/>
                  <a:pt x="2267041" y="145529"/>
                  <a:pt x="2270760" y="137160"/>
                </a:cubicBezTo>
                <a:cubicBezTo>
                  <a:pt x="2295639" y="81183"/>
                  <a:pt x="2286000" y="72101"/>
                  <a:pt x="2286000" y="0"/>
                </a:cubicBezTo>
              </a:path>
            </a:pathLst>
          </a:custGeom>
          <a:noFill/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1" name="Freihandform 60"/>
          <p:cNvSpPr/>
          <p:nvPr/>
        </p:nvSpPr>
        <p:spPr>
          <a:xfrm>
            <a:off x="3494622" y="4714875"/>
            <a:ext cx="3159475" cy="1808754"/>
          </a:xfrm>
          <a:custGeom>
            <a:avLst/>
            <a:gdLst>
              <a:gd name="connsiteX0" fmla="*/ 0 w 2681287"/>
              <a:gd name="connsiteY0" fmla="*/ 0 h 876300"/>
              <a:gd name="connsiteX1" fmla="*/ 61912 w 2681287"/>
              <a:gd name="connsiteY1" fmla="*/ 4763 h 876300"/>
              <a:gd name="connsiteX2" fmla="*/ 90487 w 2681287"/>
              <a:gd name="connsiteY2" fmla="*/ 14288 h 876300"/>
              <a:gd name="connsiteX3" fmla="*/ 114300 w 2681287"/>
              <a:gd name="connsiteY3" fmla="*/ 19050 h 876300"/>
              <a:gd name="connsiteX4" fmla="*/ 152400 w 2681287"/>
              <a:gd name="connsiteY4" fmla="*/ 28575 h 876300"/>
              <a:gd name="connsiteX5" fmla="*/ 176212 w 2681287"/>
              <a:gd name="connsiteY5" fmla="*/ 33338 h 876300"/>
              <a:gd name="connsiteX6" fmla="*/ 195262 w 2681287"/>
              <a:gd name="connsiteY6" fmla="*/ 38100 h 876300"/>
              <a:gd name="connsiteX7" fmla="*/ 247650 w 2681287"/>
              <a:gd name="connsiteY7" fmla="*/ 42863 h 876300"/>
              <a:gd name="connsiteX8" fmla="*/ 276225 w 2681287"/>
              <a:gd name="connsiteY8" fmla="*/ 52388 h 876300"/>
              <a:gd name="connsiteX9" fmla="*/ 290512 w 2681287"/>
              <a:gd name="connsiteY9" fmla="*/ 57150 h 876300"/>
              <a:gd name="connsiteX10" fmla="*/ 300037 w 2681287"/>
              <a:gd name="connsiteY10" fmla="*/ 71438 h 876300"/>
              <a:gd name="connsiteX11" fmla="*/ 314325 w 2681287"/>
              <a:gd name="connsiteY11" fmla="*/ 76200 h 876300"/>
              <a:gd name="connsiteX12" fmla="*/ 328612 w 2681287"/>
              <a:gd name="connsiteY12" fmla="*/ 85725 h 876300"/>
              <a:gd name="connsiteX13" fmla="*/ 366712 w 2681287"/>
              <a:gd name="connsiteY13" fmla="*/ 100013 h 876300"/>
              <a:gd name="connsiteX14" fmla="*/ 409575 w 2681287"/>
              <a:gd name="connsiteY14" fmla="*/ 133350 h 876300"/>
              <a:gd name="connsiteX15" fmla="*/ 423862 w 2681287"/>
              <a:gd name="connsiteY15" fmla="*/ 142875 h 876300"/>
              <a:gd name="connsiteX16" fmla="*/ 452437 w 2681287"/>
              <a:gd name="connsiteY16" fmla="*/ 166688 h 876300"/>
              <a:gd name="connsiteX17" fmla="*/ 519112 w 2681287"/>
              <a:gd name="connsiteY17" fmla="*/ 176213 h 876300"/>
              <a:gd name="connsiteX18" fmla="*/ 547687 w 2681287"/>
              <a:gd name="connsiteY18" fmla="*/ 185738 h 876300"/>
              <a:gd name="connsiteX19" fmla="*/ 581025 w 2681287"/>
              <a:gd name="connsiteY19" fmla="*/ 209550 h 876300"/>
              <a:gd name="connsiteX20" fmla="*/ 595312 w 2681287"/>
              <a:gd name="connsiteY20" fmla="*/ 219075 h 876300"/>
              <a:gd name="connsiteX21" fmla="*/ 609600 w 2681287"/>
              <a:gd name="connsiteY21" fmla="*/ 233363 h 876300"/>
              <a:gd name="connsiteX22" fmla="*/ 652462 w 2681287"/>
              <a:gd name="connsiteY22" fmla="*/ 257175 h 876300"/>
              <a:gd name="connsiteX23" fmla="*/ 666750 w 2681287"/>
              <a:gd name="connsiteY23" fmla="*/ 266700 h 876300"/>
              <a:gd name="connsiteX24" fmla="*/ 704850 w 2681287"/>
              <a:gd name="connsiteY24" fmla="*/ 276225 h 876300"/>
              <a:gd name="connsiteX25" fmla="*/ 828675 w 2681287"/>
              <a:gd name="connsiteY25" fmla="*/ 285750 h 876300"/>
              <a:gd name="connsiteX26" fmla="*/ 852487 w 2681287"/>
              <a:gd name="connsiteY26" fmla="*/ 290513 h 876300"/>
              <a:gd name="connsiteX27" fmla="*/ 885825 w 2681287"/>
              <a:gd name="connsiteY27" fmla="*/ 300038 h 876300"/>
              <a:gd name="connsiteX28" fmla="*/ 919162 w 2681287"/>
              <a:gd name="connsiteY28" fmla="*/ 304800 h 876300"/>
              <a:gd name="connsiteX29" fmla="*/ 981075 w 2681287"/>
              <a:gd name="connsiteY29" fmla="*/ 314325 h 876300"/>
              <a:gd name="connsiteX30" fmla="*/ 1023937 w 2681287"/>
              <a:gd name="connsiteY30" fmla="*/ 319088 h 876300"/>
              <a:gd name="connsiteX31" fmla="*/ 1323975 w 2681287"/>
              <a:gd name="connsiteY31" fmla="*/ 314325 h 876300"/>
              <a:gd name="connsiteX32" fmla="*/ 1357312 w 2681287"/>
              <a:gd name="connsiteY32" fmla="*/ 309563 h 876300"/>
              <a:gd name="connsiteX33" fmla="*/ 1462087 w 2681287"/>
              <a:gd name="connsiteY33" fmla="*/ 314325 h 876300"/>
              <a:gd name="connsiteX34" fmla="*/ 1614487 w 2681287"/>
              <a:gd name="connsiteY34" fmla="*/ 314325 h 876300"/>
              <a:gd name="connsiteX35" fmla="*/ 1628775 w 2681287"/>
              <a:gd name="connsiteY35" fmla="*/ 309563 h 876300"/>
              <a:gd name="connsiteX36" fmla="*/ 1676400 w 2681287"/>
              <a:gd name="connsiteY36" fmla="*/ 295275 h 876300"/>
              <a:gd name="connsiteX37" fmla="*/ 1690687 w 2681287"/>
              <a:gd name="connsiteY37" fmla="*/ 290513 h 876300"/>
              <a:gd name="connsiteX38" fmla="*/ 1704975 w 2681287"/>
              <a:gd name="connsiteY38" fmla="*/ 280988 h 876300"/>
              <a:gd name="connsiteX39" fmla="*/ 1728787 w 2681287"/>
              <a:gd name="connsiteY39" fmla="*/ 276225 h 876300"/>
              <a:gd name="connsiteX40" fmla="*/ 1743075 w 2681287"/>
              <a:gd name="connsiteY40" fmla="*/ 271463 h 876300"/>
              <a:gd name="connsiteX41" fmla="*/ 1966912 w 2681287"/>
              <a:gd name="connsiteY41" fmla="*/ 276225 h 876300"/>
              <a:gd name="connsiteX42" fmla="*/ 1995487 w 2681287"/>
              <a:gd name="connsiteY42" fmla="*/ 280988 h 876300"/>
              <a:gd name="connsiteX43" fmla="*/ 2057400 w 2681287"/>
              <a:gd name="connsiteY43" fmla="*/ 290513 h 876300"/>
              <a:gd name="connsiteX44" fmla="*/ 2105025 w 2681287"/>
              <a:gd name="connsiteY44" fmla="*/ 304800 h 876300"/>
              <a:gd name="connsiteX45" fmla="*/ 2124075 w 2681287"/>
              <a:gd name="connsiteY45" fmla="*/ 314325 h 876300"/>
              <a:gd name="connsiteX46" fmla="*/ 2143125 w 2681287"/>
              <a:gd name="connsiteY46" fmla="*/ 319088 h 876300"/>
              <a:gd name="connsiteX47" fmla="*/ 2181225 w 2681287"/>
              <a:gd name="connsiteY47" fmla="*/ 338138 h 876300"/>
              <a:gd name="connsiteX48" fmla="*/ 2200275 w 2681287"/>
              <a:gd name="connsiteY48" fmla="*/ 347663 h 876300"/>
              <a:gd name="connsiteX49" fmla="*/ 2233612 w 2681287"/>
              <a:gd name="connsiteY49" fmla="*/ 357188 h 876300"/>
              <a:gd name="connsiteX50" fmla="*/ 2262187 w 2681287"/>
              <a:gd name="connsiteY50" fmla="*/ 376238 h 876300"/>
              <a:gd name="connsiteX51" fmla="*/ 2276475 w 2681287"/>
              <a:gd name="connsiteY51" fmla="*/ 385763 h 876300"/>
              <a:gd name="connsiteX52" fmla="*/ 2305050 w 2681287"/>
              <a:gd name="connsiteY52" fmla="*/ 395288 h 876300"/>
              <a:gd name="connsiteX53" fmla="*/ 2319337 w 2681287"/>
              <a:gd name="connsiteY53" fmla="*/ 409575 h 876300"/>
              <a:gd name="connsiteX54" fmla="*/ 2347912 w 2681287"/>
              <a:gd name="connsiteY54" fmla="*/ 423863 h 876300"/>
              <a:gd name="connsiteX55" fmla="*/ 2376487 w 2681287"/>
              <a:gd name="connsiteY55" fmla="*/ 452438 h 876300"/>
              <a:gd name="connsiteX56" fmla="*/ 2390775 w 2681287"/>
              <a:gd name="connsiteY56" fmla="*/ 466725 h 876300"/>
              <a:gd name="connsiteX57" fmla="*/ 2414587 w 2681287"/>
              <a:gd name="connsiteY57" fmla="*/ 495300 h 876300"/>
              <a:gd name="connsiteX58" fmla="*/ 2428875 w 2681287"/>
              <a:gd name="connsiteY58" fmla="*/ 504825 h 876300"/>
              <a:gd name="connsiteX59" fmla="*/ 2443162 w 2681287"/>
              <a:gd name="connsiteY59" fmla="*/ 519113 h 876300"/>
              <a:gd name="connsiteX60" fmla="*/ 2471737 w 2681287"/>
              <a:gd name="connsiteY60" fmla="*/ 538163 h 876300"/>
              <a:gd name="connsiteX61" fmla="*/ 2486025 w 2681287"/>
              <a:gd name="connsiteY61" fmla="*/ 552450 h 876300"/>
              <a:gd name="connsiteX62" fmla="*/ 2505075 w 2681287"/>
              <a:gd name="connsiteY62" fmla="*/ 585788 h 876300"/>
              <a:gd name="connsiteX63" fmla="*/ 2519362 w 2681287"/>
              <a:gd name="connsiteY63" fmla="*/ 600075 h 876300"/>
              <a:gd name="connsiteX64" fmla="*/ 2533650 w 2681287"/>
              <a:gd name="connsiteY64" fmla="*/ 633413 h 876300"/>
              <a:gd name="connsiteX65" fmla="*/ 2543175 w 2681287"/>
              <a:gd name="connsiteY65" fmla="*/ 647700 h 876300"/>
              <a:gd name="connsiteX66" fmla="*/ 2552700 w 2681287"/>
              <a:gd name="connsiteY66" fmla="*/ 666750 h 876300"/>
              <a:gd name="connsiteX67" fmla="*/ 2571750 w 2681287"/>
              <a:gd name="connsiteY67" fmla="*/ 695325 h 876300"/>
              <a:gd name="connsiteX68" fmla="*/ 2581275 w 2681287"/>
              <a:gd name="connsiteY68" fmla="*/ 709613 h 876300"/>
              <a:gd name="connsiteX69" fmla="*/ 2590800 w 2681287"/>
              <a:gd name="connsiteY69" fmla="*/ 728663 h 876300"/>
              <a:gd name="connsiteX70" fmla="*/ 2605087 w 2681287"/>
              <a:gd name="connsiteY70" fmla="*/ 776288 h 876300"/>
              <a:gd name="connsiteX71" fmla="*/ 2609850 w 2681287"/>
              <a:gd name="connsiteY71" fmla="*/ 790575 h 876300"/>
              <a:gd name="connsiteX72" fmla="*/ 2624137 w 2681287"/>
              <a:gd name="connsiteY72" fmla="*/ 804863 h 876300"/>
              <a:gd name="connsiteX73" fmla="*/ 2657475 w 2681287"/>
              <a:gd name="connsiteY73" fmla="*/ 842963 h 876300"/>
              <a:gd name="connsiteX74" fmla="*/ 2681287 w 2681287"/>
              <a:gd name="connsiteY74" fmla="*/ 876300 h 876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</a:cxnLst>
            <a:rect l="l" t="t" r="r" b="b"/>
            <a:pathLst>
              <a:path w="2681287" h="876300">
                <a:moveTo>
                  <a:pt x="0" y="0"/>
                </a:moveTo>
                <a:cubicBezTo>
                  <a:pt x="20637" y="1588"/>
                  <a:pt x="41467" y="1535"/>
                  <a:pt x="61912" y="4763"/>
                </a:cubicBezTo>
                <a:cubicBezTo>
                  <a:pt x="71829" y="6329"/>
                  <a:pt x="80642" y="12319"/>
                  <a:pt x="90487" y="14288"/>
                </a:cubicBezTo>
                <a:cubicBezTo>
                  <a:pt x="98425" y="15875"/>
                  <a:pt x="106412" y="17230"/>
                  <a:pt x="114300" y="19050"/>
                </a:cubicBezTo>
                <a:cubicBezTo>
                  <a:pt x="127056" y="21993"/>
                  <a:pt x="139563" y="26007"/>
                  <a:pt x="152400" y="28575"/>
                </a:cubicBezTo>
                <a:cubicBezTo>
                  <a:pt x="160337" y="30163"/>
                  <a:pt x="168310" y="31582"/>
                  <a:pt x="176212" y="33338"/>
                </a:cubicBezTo>
                <a:cubicBezTo>
                  <a:pt x="182602" y="34758"/>
                  <a:pt x="188774" y="37235"/>
                  <a:pt x="195262" y="38100"/>
                </a:cubicBezTo>
                <a:cubicBezTo>
                  <a:pt x="212643" y="40417"/>
                  <a:pt x="230187" y="41275"/>
                  <a:pt x="247650" y="42863"/>
                </a:cubicBezTo>
                <a:lnTo>
                  <a:pt x="276225" y="52388"/>
                </a:lnTo>
                <a:lnTo>
                  <a:pt x="290512" y="57150"/>
                </a:lnTo>
                <a:cubicBezTo>
                  <a:pt x="293687" y="61913"/>
                  <a:pt x="295567" y="67862"/>
                  <a:pt x="300037" y="71438"/>
                </a:cubicBezTo>
                <a:cubicBezTo>
                  <a:pt x="303957" y="74574"/>
                  <a:pt x="309835" y="73955"/>
                  <a:pt x="314325" y="76200"/>
                </a:cubicBezTo>
                <a:cubicBezTo>
                  <a:pt x="319444" y="78760"/>
                  <a:pt x="323351" y="83470"/>
                  <a:pt x="328612" y="85725"/>
                </a:cubicBezTo>
                <a:cubicBezTo>
                  <a:pt x="368175" y="102681"/>
                  <a:pt x="327029" y="76203"/>
                  <a:pt x="366712" y="100013"/>
                </a:cubicBezTo>
                <a:cubicBezTo>
                  <a:pt x="418292" y="130961"/>
                  <a:pt x="376954" y="106166"/>
                  <a:pt x="409575" y="133350"/>
                </a:cubicBezTo>
                <a:cubicBezTo>
                  <a:pt x="413972" y="137014"/>
                  <a:pt x="419465" y="139211"/>
                  <a:pt x="423862" y="142875"/>
                </a:cubicBezTo>
                <a:cubicBezTo>
                  <a:pt x="439658" y="156038"/>
                  <a:pt x="434704" y="157822"/>
                  <a:pt x="452437" y="166688"/>
                </a:cubicBezTo>
                <a:cubicBezTo>
                  <a:pt x="470759" y="175848"/>
                  <a:pt x="505738" y="174997"/>
                  <a:pt x="519112" y="176213"/>
                </a:cubicBezTo>
                <a:cubicBezTo>
                  <a:pt x="528637" y="179388"/>
                  <a:pt x="539333" y="180169"/>
                  <a:pt x="547687" y="185738"/>
                </a:cubicBezTo>
                <a:cubicBezTo>
                  <a:pt x="581346" y="208177"/>
                  <a:pt x="539692" y="180026"/>
                  <a:pt x="581025" y="209550"/>
                </a:cubicBezTo>
                <a:cubicBezTo>
                  <a:pt x="585683" y="212877"/>
                  <a:pt x="590915" y="215411"/>
                  <a:pt x="595312" y="219075"/>
                </a:cubicBezTo>
                <a:cubicBezTo>
                  <a:pt x="600486" y="223387"/>
                  <a:pt x="604283" y="229228"/>
                  <a:pt x="609600" y="233363"/>
                </a:cubicBezTo>
                <a:cubicBezTo>
                  <a:pt x="634164" y="252469"/>
                  <a:pt x="630905" y="249990"/>
                  <a:pt x="652462" y="257175"/>
                </a:cubicBezTo>
                <a:cubicBezTo>
                  <a:pt x="657225" y="260350"/>
                  <a:pt x="661630" y="264140"/>
                  <a:pt x="666750" y="266700"/>
                </a:cubicBezTo>
                <a:cubicBezTo>
                  <a:pt x="676967" y="271809"/>
                  <a:pt x="695061" y="274050"/>
                  <a:pt x="704850" y="276225"/>
                </a:cubicBezTo>
                <a:cubicBezTo>
                  <a:pt x="766149" y="289847"/>
                  <a:pt x="672858" y="278668"/>
                  <a:pt x="828675" y="285750"/>
                </a:cubicBezTo>
                <a:cubicBezTo>
                  <a:pt x="836612" y="287338"/>
                  <a:pt x="844634" y="288550"/>
                  <a:pt x="852487" y="290513"/>
                </a:cubicBezTo>
                <a:cubicBezTo>
                  <a:pt x="879671" y="297309"/>
                  <a:pt x="853187" y="294104"/>
                  <a:pt x="885825" y="300038"/>
                </a:cubicBezTo>
                <a:cubicBezTo>
                  <a:pt x="896869" y="302046"/>
                  <a:pt x="908050" y="303213"/>
                  <a:pt x="919162" y="304800"/>
                </a:cubicBezTo>
                <a:cubicBezTo>
                  <a:pt x="948968" y="314736"/>
                  <a:pt x="927238" y="308658"/>
                  <a:pt x="981075" y="314325"/>
                </a:cubicBezTo>
                <a:lnTo>
                  <a:pt x="1023937" y="319088"/>
                </a:lnTo>
                <a:lnTo>
                  <a:pt x="1323975" y="314325"/>
                </a:lnTo>
                <a:cubicBezTo>
                  <a:pt x="1335196" y="314004"/>
                  <a:pt x="1346087" y="309563"/>
                  <a:pt x="1357312" y="309563"/>
                </a:cubicBezTo>
                <a:cubicBezTo>
                  <a:pt x="1392273" y="309563"/>
                  <a:pt x="1427162" y="312738"/>
                  <a:pt x="1462087" y="314325"/>
                </a:cubicBezTo>
                <a:cubicBezTo>
                  <a:pt x="1518972" y="333288"/>
                  <a:pt x="1481486" y="322638"/>
                  <a:pt x="1614487" y="314325"/>
                </a:cubicBezTo>
                <a:cubicBezTo>
                  <a:pt x="1619497" y="314012"/>
                  <a:pt x="1623948" y="310942"/>
                  <a:pt x="1628775" y="309563"/>
                </a:cubicBezTo>
                <a:cubicBezTo>
                  <a:pt x="1679145" y="295172"/>
                  <a:pt x="1608514" y="317903"/>
                  <a:pt x="1676400" y="295275"/>
                </a:cubicBezTo>
                <a:lnTo>
                  <a:pt x="1690687" y="290513"/>
                </a:lnTo>
                <a:cubicBezTo>
                  <a:pt x="1695450" y="287338"/>
                  <a:pt x="1699616" y="282998"/>
                  <a:pt x="1704975" y="280988"/>
                </a:cubicBezTo>
                <a:cubicBezTo>
                  <a:pt x="1712554" y="278146"/>
                  <a:pt x="1720934" y="278188"/>
                  <a:pt x="1728787" y="276225"/>
                </a:cubicBezTo>
                <a:cubicBezTo>
                  <a:pt x="1733657" y="275007"/>
                  <a:pt x="1738312" y="273050"/>
                  <a:pt x="1743075" y="271463"/>
                </a:cubicBezTo>
                <a:lnTo>
                  <a:pt x="1966912" y="276225"/>
                </a:lnTo>
                <a:cubicBezTo>
                  <a:pt x="1976562" y="276589"/>
                  <a:pt x="1985928" y="279622"/>
                  <a:pt x="1995487" y="280988"/>
                </a:cubicBezTo>
                <a:cubicBezTo>
                  <a:pt x="2035922" y="286764"/>
                  <a:pt x="2024640" y="283233"/>
                  <a:pt x="2057400" y="290513"/>
                </a:cubicBezTo>
                <a:cubicBezTo>
                  <a:pt x="2069708" y="293248"/>
                  <a:pt x="2095523" y="300049"/>
                  <a:pt x="2105025" y="304800"/>
                </a:cubicBezTo>
                <a:cubicBezTo>
                  <a:pt x="2111375" y="307975"/>
                  <a:pt x="2117428" y="311832"/>
                  <a:pt x="2124075" y="314325"/>
                </a:cubicBezTo>
                <a:cubicBezTo>
                  <a:pt x="2130204" y="316623"/>
                  <a:pt x="2137083" y="316570"/>
                  <a:pt x="2143125" y="319088"/>
                </a:cubicBezTo>
                <a:cubicBezTo>
                  <a:pt x="2156232" y="324549"/>
                  <a:pt x="2168525" y="331788"/>
                  <a:pt x="2181225" y="338138"/>
                </a:cubicBezTo>
                <a:cubicBezTo>
                  <a:pt x="2187575" y="341313"/>
                  <a:pt x="2193540" y="345418"/>
                  <a:pt x="2200275" y="347663"/>
                </a:cubicBezTo>
                <a:cubicBezTo>
                  <a:pt x="2220772" y="354495"/>
                  <a:pt x="2209692" y="351207"/>
                  <a:pt x="2233612" y="357188"/>
                </a:cubicBezTo>
                <a:lnTo>
                  <a:pt x="2262187" y="376238"/>
                </a:lnTo>
                <a:cubicBezTo>
                  <a:pt x="2266950" y="379413"/>
                  <a:pt x="2271045" y="383953"/>
                  <a:pt x="2276475" y="385763"/>
                </a:cubicBezTo>
                <a:lnTo>
                  <a:pt x="2305050" y="395288"/>
                </a:lnTo>
                <a:cubicBezTo>
                  <a:pt x="2309812" y="400050"/>
                  <a:pt x="2313733" y="405839"/>
                  <a:pt x="2319337" y="409575"/>
                </a:cubicBezTo>
                <a:cubicBezTo>
                  <a:pt x="2352435" y="431640"/>
                  <a:pt x="2314193" y="393891"/>
                  <a:pt x="2347912" y="423863"/>
                </a:cubicBezTo>
                <a:cubicBezTo>
                  <a:pt x="2357980" y="432812"/>
                  <a:pt x="2366962" y="442913"/>
                  <a:pt x="2376487" y="452438"/>
                </a:cubicBezTo>
                <a:cubicBezTo>
                  <a:pt x="2381250" y="457200"/>
                  <a:pt x="2387039" y="461121"/>
                  <a:pt x="2390775" y="466725"/>
                </a:cubicBezTo>
                <a:cubicBezTo>
                  <a:pt x="2400140" y="480773"/>
                  <a:pt x="2400836" y="483841"/>
                  <a:pt x="2414587" y="495300"/>
                </a:cubicBezTo>
                <a:cubicBezTo>
                  <a:pt x="2418984" y="498964"/>
                  <a:pt x="2424478" y="501161"/>
                  <a:pt x="2428875" y="504825"/>
                </a:cubicBezTo>
                <a:cubicBezTo>
                  <a:pt x="2434049" y="509137"/>
                  <a:pt x="2437846" y="514978"/>
                  <a:pt x="2443162" y="519113"/>
                </a:cubicBezTo>
                <a:cubicBezTo>
                  <a:pt x="2452198" y="526141"/>
                  <a:pt x="2463642" y="530069"/>
                  <a:pt x="2471737" y="538163"/>
                </a:cubicBezTo>
                <a:cubicBezTo>
                  <a:pt x="2476500" y="542925"/>
                  <a:pt x="2481713" y="547276"/>
                  <a:pt x="2486025" y="552450"/>
                </a:cubicBezTo>
                <a:cubicBezTo>
                  <a:pt x="2508516" y="579439"/>
                  <a:pt x="2481792" y="553192"/>
                  <a:pt x="2505075" y="585788"/>
                </a:cubicBezTo>
                <a:cubicBezTo>
                  <a:pt x="2508990" y="591268"/>
                  <a:pt x="2514600" y="595313"/>
                  <a:pt x="2519362" y="600075"/>
                </a:cubicBezTo>
                <a:cubicBezTo>
                  <a:pt x="2524705" y="616103"/>
                  <a:pt x="2524234" y="616936"/>
                  <a:pt x="2533650" y="633413"/>
                </a:cubicBezTo>
                <a:cubicBezTo>
                  <a:pt x="2536490" y="638383"/>
                  <a:pt x="2540335" y="642730"/>
                  <a:pt x="2543175" y="647700"/>
                </a:cubicBezTo>
                <a:cubicBezTo>
                  <a:pt x="2546697" y="653864"/>
                  <a:pt x="2549047" y="660662"/>
                  <a:pt x="2552700" y="666750"/>
                </a:cubicBezTo>
                <a:cubicBezTo>
                  <a:pt x="2558590" y="676566"/>
                  <a:pt x="2565400" y="685800"/>
                  <a:pt x="2571750" y="695325"/>
                </a:cubicBezTo>
                <a:cubicBezTo>
                  <a:pt x="2574925" y="700088"/>
                  <a:pt x="2578715" y="704493"/>
                  <a:pt x="2581275" y="709613"/>
                </a:cubicBezTo>
                <a:lnTo>
                  <a:pt x="2590800" y="728663"/>
                </a:lnTo>
                <a:cubicBezTo>
                  <a:pt x="2597996" y="757449"/>
                  <a:pt x="2593494" y="741510"/>
                  <a:pt x="2605087" y="776288"/>
                </a:cubicBezTo>
                <a:cubicBezTo>
                  <a:pt x="2606675" y="781050"/>
                  <a:pt x="2606300" y="787025"/>
                  <a:pt x="2609850" y="790575"/>
                </a:cubicBezTo>
                <a:cubicBezTo>
                  <a:pt x="2614612" y="795338"/>
                  <a:pt x="2620002" y="799547"/>
                  <a:pt x="2624137" y="804863"/>
                </a:cubicBezTo>
                <a:cubicBezTo>
                  <a:pt x="2654053" y="843328"/>
                  <a:pt x="2629816" y="824524"/>
                  <a:pt x="2657475" y="842963"/>
                </a:cubicBezTo>
                <a:cubicBezTo>
                  <a:pt x="2677770" y="873406"/>
                  <a:pt x="2668430" y="863443"/>
                  <a:pt x="2681287" y="876300"/>
                </a:cubicBezTo>
              </a:path>
            </a:pathLst>
          </a:custGeom>
          <a:noFill/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4" name="Freihandform 63"/>
          <p:cNvSpPr/>
          <p:nvPr/>
        </p:nvSpPr>
        <p:spPr>
          <a:xfrm>
            <a:off x="7092422" y="3262195"/>
            <a:ext cx="2308751" cy="722552"/>
          </a:xfrm>
          <a:custGeom>
            <a:avLst/>
            <a:gdLst>
              <a:gd name="connsiteX0" fmla="*/ 0 w 2419350"/>
              <a:gd name="connsiteY0" fmla="*/ 667529 h 667529"/>
              <a:gd name="connsiteX1" fmla="*/ 104775 w 2419350"/>
              <a:gd name="connsiteY1" fmla="*/ 638954 h 667529"/>
              <a:gd name="connsiteX2" fmla="*/ 133350 w 2419350"/>
              <a:gd name="connsiteY2" fmla="*/ 629429 h 667529"/>
              <a:gd name="connsiteX3" fmla="*/ 161925 w 2419350"/>
              <a:gd name="connsiteY3" fmla="*/ 619904 h 667529"/>
              <a:gd name="connsiteX4" fmla="*/ 190500 w 2419350"/>
              <a:gd name="connsiteY4" fmla="*/ 600854 h 667529"/>
              <a:gd name="connsiteX5" fmla="*/ 247650 w 2419350"/>
              <a:gd name="connsiteY5" fmla="*/ 581804 h 667529"/>
              <a:gd name="connsiteX6" fmla="*/ 276225 w 2419350"/>
              <a:gd name="connsiteY6" fmla="*/ 572279 h 667529"/>
              <a:gd name="connsiteX7" fmla="*/ 304800 w 2419350"/>
              <a:gd name="connsiteY7" fmla="*/ 562754 h 667529"/>
              <a:gd name="connsiteX8" fmla="*/ 381000 w 2419350"/>
              <a:gd name="connsiteY8" fmla="*/ 543704 h 667529"/>
              <a:gd name="connsiteX9" fmla="*/ 419100 w 2419350"/>
              <a:gd name="connsiteY9" fmla="*/ 534179 h 667529"/>
              <a:gd name="connsiteX10" fmla="*/ 476250 w 2419350"/>
              <a:gd name="connsiteY10" fmla="*/ 515129 h 667529"/>
              <a:gd name="connsiteX11" fmla="*/ 504825 w 2419350"/>
              <a:gd name="connsiteY11" fmla="*/ 505604 h 667529"/>
              <a:gd name="connsiteX12" fmla="*/ 571500 w 2419350"/>
              <a:gd name="connsiteY12" fmla="*/ 496079 h 667529"/>
              <a:gd name="connsiteX13" fmla="*/ 1266825 w 2419350"/>
              <a:gd name="connsiteY13" fmla="*/ 496079 h 667529"/>
              <a:gd name="connsiteX14" fmla="*/ 1295400 w 2419350"/>
              <a:gd name="connsiteY14" fmla="*/ 486554 h 667529"/>
              <a:gd name="connsiteX15" fmla="*/ 1352550 w 2419350"/>
              <a:gd name="connsiteY15" fmla="*/ 477029 h 667529"/>
              <a:gd name="connsiteX16" fmla="*/ 1409700 w 2419350"/>
              <a:gd name="connsiteY16" fmla="*/ 457979 h 667529"/>
              <a:gd name="connsiteX17" fmla="*/ 1438275 w 2419350"/>
              <a:gd name="connsiteY17" fmla="*/ 448454 h 667529"/>
              <a:gd name="connsiteX18" fmla="*/ 1466850 w 2419350"/>
              <a:gd name="connsiteY18" fmla="*/ 438929 h 667529"/>
              <a:gd name="connsiteX19" fmla="*/ 1495425 w 2419350"/>
              <a:gd name="connsiteY19" fmla="*/ 429404 h 667529"/>
              <a:gd name="connsiteX20" fmla="*/ 1552575 w 2419350"/>
              <a:gd name="connsiteY20" fmla="*/ 400829 h 667529"/>
              <a:gd name="connsiteX21" fmla="*/ 1666875 w 2419350"/>
              <a:gd name="connsiteY21" fmla="*/ 372254 h 667529"/>
              <a:gd name="connsiteX22" fmla="*/ 1695450 w 2419350"/>
              <a:gd name="connsiteY22" fmla="*/ 362729 h 667529"/>
              <a:gd name="connsiteX23" fmla="*/ 1724025 w 2419350"/>
              <a:gd name="connsiteY23" fmla="*/ 353204 h 667529"/>
              <a:gd name="connsiteX24" fmla="*/ 1752600 w 2419350"/>
              <a:gd name="connsiteY24" fmla="*/ 334154 h 667529"/>
              <a:gd name="connsiteX25" fmla="*/ 1809750 w 2419350"/>
              <a:gd name="connsiteY25" fmla="*/ 315104 h 667529"/>
              <a:gd name="connsiteX26" fmla="*/ 1838325 w 2419350"/>
              <a:gd name="connsiteY26" fmla="*/ 305579 h 667529"/>
              <a:gd name="connsiteX27" fmla="*/ 1895475 w 2419350"/>
              <a:gd name="connsiteY27" fmla="*/ 277004 h 667529"/>
              <a:gd name="connsiteX28" fmla="*/ 1952625 w 2419350"/>
              <a:gd name="connsiteY28" fmla="*/ 238904 h 667529"/>
              <a:gd name="connsiteX29" fmla="*/ 1981200 w 2419350"/>
              <a:gd name="connsiteY29" fmla="*/ 219854 h 667529"/>
              <a:gd name="connsiteX30" fmla="*/ 2009775 w 2419350"/>
              <a:gd name="connsiteY30" fmla="*/ 210329 h 667529"/>
              <a:gd name="connsiteX31" fmla="*/ 2057400 w 2419350"/>
              <a:gd name="connsiteY31" fmla="*/ 162704 h 667529"/>
              <a:gd name="connsiteX32" fmla="*/ 2105025 w 2419350"/>
              <a:gd name="connsiteY32" fmla="*/ 124604 h 667529"/>
              <a:gd name="connsiteX33" fmla="*/ 2124075 w 2419350"/>
              <a:gd name="connsiteY33" fmla="*/ 96029 h 667529"/>
              <a:gd name="connsiteX34" fmla="*/ 2152650 w 2419350"/>
              <a:gd name="connsiteY34" fmla="*/ 86504 h 667529"/>
              <a:gd name="connsiteX35" fmla="*/ 2181225 w 2419350"/>
              <a:gd name="connsiteY35" fmla="*/ 67454 h 667529"/>
              <a:gd name="connsiteX36" fmla="*/ 2209800 w 2419350"/>
              <a:gd name="connsiteY36" fmla="*/ 57929 h 667529"/>
              <a:gd name="connsiteX37" fmla="*/ 2238375 w 2419350"/>
              <a:gd name="connsiteY37" fmla="*/ 38879 h 667529"/>
              <a:gd name="connsiteX38" fmla="*/ 2276475 w 2419350"/>
              <a:gd name="connsiteY38" fmla="*/ 29354 h 667529"/>
              <a:gd name="connsiteX39" fmla="*/ 2371725 w 2419350"/>
              <a:gd name="connsiteY39" fmla="*/ 779 h 667529"/>
              <a:gd name="connsiteX40" fmla="*/ 2419350 w 2419350"/>
              <a:gd name="connsiteY40" fmla="*/ 779 h 6675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419350" h="667529">
                <a:moveTo>
                  <a:pt x="0" y="667529"/>
                </a:moveTo>
                <a:cubicBezTo>
                  <a:pt x="67316" y="654066"/>
                  <a:pt x="32266" y="663124"/>
                  <a:pt x="104775" y="638954"/>
                </a:cubicBezTo>
                <a:lnTo>
                  <a:pt x="133350" y="629429"/>
                </a:lnTo>
                <a:cubicBezTo>
                  <a:pt x="142875" y="626254"/>
                  <a:pt x="153571" y="625473"/>
                  <a:pt x="161925" y="619904"/>
                </a:cubicBezTo>
                <a:cubicBezTo>
                  <a:pt x="171450" y="613554"/>
                  <a:pt x="180039" y="605503"/>
                  <a:pt x="190500" y="600854"/>
                </a:cubicBezTo>
                <a:cubicBezTo>
                  <a:pt x="208850" y="592699"/>
                  <a:pt x="228600" y="588154"/>
                  <a:pt x="247650" y="581804"/>
                </a:cubicBezTo>
                <a:lnTo>
                  <a:pt x="276225" y="572279"/>
                </a:lnTo>
                <a:cubicBezTo>
                  <a:pt x="285750" y="569104"/>
                  <a:pt x="295060" y="565189"/>
                  <a:pt x="304800" y="562754"/>
                </a:cubicBezTo>
                <a:lnTo>
                  <a:pt x="381000" y="543704"/>
                </a:lnTo>
                <a:cubicBezTo>
                  <a:pt x="393700" y="540529"/>
                  <a:pt x="406681" y="538319"/>
                  <a:pt x="419100" y="534179"/>
                </a:cubicBezTo>
                <a:lnTo>
                  <a:pt x="476250" y="515129"/>
                </a:lnTo>
                <a:cubicBezTo>
                  <a:pt x="485775" y="511954"/>
                  <a:pt x="494886" y="507024"/>
                  <a:pt x="504825" y="505604"/>
                </a:cubicBezTo>
                <a:lnTo>
                  <a:pt x="571500" y="496079"/>
                </a:lnTo>
                <a:cubicBezTo>
                  <a:pt x="808388" y="500549"/>
                  <a:pt x="1033460" y="516372"/>
                  <a:pt x="1266825" y="496079"/>
                </a:cubicBezTo>
                <a:cubicBezTo>
                  <a:pt x="1276827" y="495209"/>
                  <a:pt x="1285599" y="488732"/>
                  <a:pt x="1295400" y="486554"/>
                </a:cubicBezTo>
                <a:cubicBezTo>
                  <a:pt x="1314253" y="482364"/>
                  <a:pt x="1333814" y="481713"/>
                  <a:pt x="1352550" y="477029"/>
                </a:cubicBezTo>
                <a:cubicBezTo>
                  <a:pt x="1372031" y="472159"/>
                  <a:pt x="1390650" y="464329"/>
                  <a:pt x="1409700" y="457979"/>
                </a:cubicBezTo>
                <a:lnTo>
                  <a:pt x="1438275" y="448454"/>
                </a:lnTo>
                <a:lnTo>
                  <a:pt x="1466850" y="438929"/>
                </a:lnTo>
                <a:cubicBezTo>
                  <a:pt x="1476375" y="435754"/>
                  <a:pt x="1487071" y="434973"/>
                  <a:pt x="1495425" y="429404"/>
                </a:cubicBezTo>
                <a:cubicBezTo>
                  <a:pt x="1521113" y="412279"/>
                  <a:pt x="1522999" y="407402"/>
                  <a:pt x="1552575" y="400829"/>
                </a:cubicBezTo>
                <a:cubicBezTo>
                  <a:pt x="1668011" y="375177"/>
                  <a:pt x="1551395" y="410747"/>
                  <a:pt x="1666875" y="372254"/>
                </a:cubicBezTo>
                <a:lnTo>
                  <a:pt x="1695450" y="362729"/>
                </a:lnTo>
                <a:cubicBezTo>
                  <a:pt x="1704975" y="359554"/>
                  <a:pt x="1715671" y="358773"/>
                  <a:pt x="1724025" y="353204"/>
                </a:cubicBezTo>
                <a:cubicBezTo>
                  <a:pt x="1733550" y="346854"/>
                  <a:pt x="1742139" y="338803"/>
                  <a:pt x="1752600" y="334154"/>
                </a:cubicBezTo>
                <a:cubicBezTo>
                  <a:pt x="1770950" y="325999"/>
                  <a:pt x="1790700" y="321454"/>
                  <a:pt x="1809750" y="315104"/>
                </a:cubicBezTo>
                <a:cubicBezTo>
                  <a:pt x="1819275" y="311929"/>
                  <a:pt x="1829971" y="311148"/>
                  <a:pt x="1838325" y="305579"/>
                </a:cubicBezTo>
                <a:cubicBezTo>
                  <a:pt x="1965180" y="221009"/>
                  <a:pt x="1777169" y="342729"/>
                  <a:pt x="1895475" y="277004"/>
                </a:cubicBezTo>
                <a:cubicBezTo>
                  <a:pt x="1915489" y="265885"/>
                  <a:pt x="1933575" y="251604"/>
                  <a:pt x="1952625" y="238904"/>
                </a:cubicBezTo>
                <a:cubicBezTo>
                  <a:pt x="1962150" y="232554"/>
                  <a:pt x="1970340" y="223474"/>
                  <a:pt x="1981200" y="219854"/>
                </a:cubicBezTo>
                <a:lnTo>
                  <a:pt x="2009775" y="210329"/>
                </a:lnTo>
                <a:cubicBezTo>
                  <a:pt x="2060575" y="134129"/>
                  <a:pt x="1993900" y="226204"/>
                  <a:pt x="2057400" y="162704"/>
                </a:cubicBezTo>
                <a:cubicBezTo>
                  <a:pt x="2100484" y="119620"/>
                  <a:pt x="2049395" y="143147"/>
                  <a:pt x="2105025" y="124604"/>
                </a:cubicBezTo>
                <a:cubicBezTo>
                  <a:pt x="2111375" y="115079"/>
                  <a:pt x="2115136" y="103180"/>
                  <a:pt x="2124075" y="96029"/>
                </a:cubicBezTo>
                <a:cubicBezTo>
                  <a:pt x="2131915" y="89757"/>
                  <a:pt x="2143670" y="90994"/>
                  <a:pt x="2152650" y="86504"/>
                </a:cubicBezTo>
                <a:cubicBezTo>
                  <a:pt x="2162889" y="81384"/>
                  <a:pt x="2170986" y="72574"/>
                  <a:pt x="2181225" y="67454"/>
                </a:cubicBezTo>
                <a:cubicBezTo>
                  <a:pt x="2190205" y="62964"/>
                  <a:pt x="2200820" y="62419"/>
                  <a:pt x="2209800" y="57929"/>
                </a:cubicBezTo>
                <a:cubicBezTo>
                  <a:pt x="2220039" y="52809"/>
                  <a:pt x="2227853" y="43388"/>
                  <a:pt x="2238375" y="38879"/>
                </a:cubicBezTo>
                <a:cubicBezTo>
                  <a:pt x="2250407" y="33722"/>
                  <a:pt x="2263936" y="33116"/>
                  <a:pt x="2276475" y="29354"/>
                </a:cubicBezTo>
                <a:cubicBezTo>
                  <a:pt x="2293376" y="24284"/>
                  <a:pt x="2348479" y="3362"/>
                  <a:pt x="2371725" y="779"/>
                </a:cubicBezTo>
                <a:cubicBezTo>
                  <a:pt x="2387503" y="-974"/>
                  <a:pt x="2403475" y="779"/>
                  <a:pt x="2419350" y="779"/>
                </a:cubicBezTo>
              </a:path>
            </a:pathLst>
          </a:custGeom>
          <a:noFill/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0" name="Textfeld 29"/>
          <p:cNvSpPr txBox="1"/>
          <p:nvPr/>
        </p:nvSpPr>
        <p:spPr>
          <a:xfrm>
            <a:off x="5412044" y="2597010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6</a:t>
            </a:r>
          </a:p>
        </p:txBody>
      </p:sp>
      <p:sp>
        <p:nvSpPr>
          <p:cNvPr id="4" name="Freihandform 3"/>
          <p:cNvSpPr/>
          <p:nvPr/>
        </p:nvSpPr>
        <p:spPr>
          <a:xfrm>
            <a:off x="5540253" y="3415295"/>
            <a:ext cx="1616604" cy="2097336"/>
          </a:xfrm>
          <a:custGeom>
            <a:avLst/>
            <a:gdLst>
              <a:gd name="connsiteX0" fmla="*/ 0 w 1492250"/>
              <a:gd name="connsiteY0" fmla="*/ 0 h 1879600"/>
              <a:gd name="connsiteX1" fmla="*/ 44450 w 1492250"/>
              <a:gd name="connsiteY1" fmla="*/ 19050 h 1879600"/>
              <a:gd name="connsiteX2" fmla="*/ 69850 w 1492250"/>
              <a:gd name="connsiteY2" fmla="*/ 25400 h 1879600"/>
              <a:gd name="connsiteX3" fmla="*/ 95250 w 1492250"/>
              <a:gd name="connsiteY3" fmla="*/ 38100 h 1879600"/>
              <a:gd name="connsiteX4" fmla="*/ 133350 w 1492250"/>
              <a:gd name="connsiteY4" fmla="*/ 50800 h 1879600"/>
              <a:gd name="connsiteX5" fmla="*/ 171450 w 1492250"/>
              <a:gd name="connsiteY5" fmla="*/ 69850 h 1879600"/>
              <a:gd name="connsiteX6" fmla="*/ 209550 w 1492250"/>
              <a:gd name="connsiteY6" fmla="*/ 88900 h 1879600"/>
              <a:gd name="connsiteX7" fmla="*/ 260350 w 1492250"/>
              <a:gd name="connsiteY7" fmla="*/ 95250 h 1879600"/>
              <a:gd name="connsiteX8" fmla="*/ 285750 w 1492250"/>
              <a:gd name="connsiteY8" fmla="*/ 101600 h 1879600"/>
              <a:gd name="connsiteX9" fmla="*/ 342900 w 1492250"/>
              <a:gd name="connsiteY9" fmla="*/ 107950 h 1879600"/>
              <a:gd name="connsiteX10" fmla="*/ 361950 w 1492250"/>
              <a:gd name="connsiteY10" fmla="*/ 114300 h 1879600"/>
              <a:gd name="connsiteX11" fmla="*/ 431800 w 1492250"/>
              <a:gd name="connsiteY11" fmla="*/ 152400 h 1879600"/>
              <a:gd name="connsiteX12" fmla="*/ 463550 w 1492250"/>
              <a:gd name="connsiteY12" fmla="*/ 158750 h 1879600"/>
              <a:gd name="connsiteX13" fmla="*/ 514350 w 1492250"/>
              <a:gd name="connsiteY13" fmla="*/ 171450 h 1879600"/>
              <a:gd name="connsiteX14" fmla="*/ 546100 w 1492250"/>
              <a:gd name="connsiteY14" fmla="*/ 177800 h 1879600"/>
              <a:gd name="connsiteX15" fmla="*/ 596900 w 1492250"/>
              <a:gd name="connsiteY15" fmla="*/ 190500 h 1879600"/>
              <a:gd name="connsiteX16" fmla="*/ 635000 w 1492250"/>
              <a:gd name="connsiteY16" fmla="*/ 209550 h 1879600"/>
              <a:gd name="connsiteX17" fmla="*/ 679450 w 1492250"/>
              <a:gd name="connsiteY17" fmla="*/ 222250 h 1879600"/>
              <a:gd name="connsiteX18" fmla="*/ 736600 w 1492250"/>
              <a:gd name="connsiteY18" fmla="*/ 260350 h 1879600"/>
              <a:gd name="connsiteX19" fmla="*/ 755650 w 1492250"/>
              <a:gd name="connsiteY19" fmla="*/ 273050 h 1879600"/>
              <a:gd name="connsiteX20" fmla="*/ 774700 w 1492250"/>
              <a:gd name="connsiteY20" fmla="*/ 292100 h 1879600"/>
              <a:gd name="connsiteX21" fmla="*/ 800100 w 1492250"/>
              <a:gd name="connsiteY21" fmla="*/ 304800 h 1879600"/>
              <a:gd name="connsiteX22" fmla="*/ 838200 w 1492250"/>
              <a:gd name="connsiteY22" fmla="*/ 330200 h 1879600"/>
              <a:gd name="connsiteX23" fmla="*/ 876300 w 1492250"/>
              <a:gd name="connsiteY23" fmla="*/ 342900 h 1879600"/>
              <a:gd name="connsiteX24" fmla="*/ 914400 w 1492250"/>
              <a:gd name="connsiteY24" fmla="*/ 368300 h 1879600"/>
              <a:gd name="connsiteX25" fmla="*/ 984250 w 1492250"/>
              <a:gd name="connsiteY25" fmla="*/ 387350 h 1879600"/>
              <a:gd name="connsiteX26" fmla="*/ 1066800 w 1492250"/>
              <a:gd name="connsiteY26" fmla="*/ 393700 h 1879600"/>
              <a:gd name="connsiteX27" fmla="*/ 1117600 w 1492250"/>
              <a:gd name="connsiteY27" fmla="*/ 406400 h 1879600"/>
              <a:gd name="connsiteX28" fmla="*/ 1168400 w 1492250"/>
              <a:gd name="connsiteY28" fmla="*/ 425450 h 1879600"/>
              <a:gd name="connsiteX29" fmla="*/ 1187450 w 1492250"/>
              <a:gd name="connsiteY29" fmla="*/ 438150 h 1879600"/>
              <a:gd name="connsiteX30" fmla="*/ 1231900 w 1492250"/>
              <a:gd name="connsiteY30" fmla="*/ 450850 h 1879600"/>
              <a:gd name="connsiteX31" fmla="*/ 1276350 w 1492250"/>
              <a:gd name="connsiteY31" fmla="*/ 476250 h 1879600"/>
              <a:gd name="connsiteX32" fmla="*/ 1295400 w 1492250"/>
              <a:gd name="connsiteY32" fmla="*/ 482600 h 1879600"/>
              <a:gd name="connsiteX33" fmla="*/ 1333500 w 1492250"/>
              <a:gd name="connsiteY33" fmla="*/ 514350 h 1879600"/>
              <a:gd name="connsiteX34" fmla="*/ 1352550 w 1492250"/>
              <a:gd name="connsiteY34" fmla="*/ 520700 h 1879600"/>
              <a:gd name="connsiteX35" fmla="*/ 1371600 w 1492250"/>
              <a:gd name="connsiteY35" fmla="*/ 558800 h 1879600"/>
              <a:gd name="connsiteX36" fmla="*/ 1377950 w 1492250"/>
              <a:gd name="connsiteY36" fmla="*/ 577850 h 1879600"/>
              <a:gd name="connsiteX37" fmla="*/ 1403350 w 1492250"/>
              <a:gd name="connsiteY37" fmla="*/ 615950 h 1879600"/>
              <a:gd name="connsiteX38" fmla="*/ 1416050 w 1492250"/>
              <a:gd name="connsiteY38" fmla="*/ 635000 h 1879600"/>
              <a:gd name="connsiteX39" fmla="*/ 1428750 w 1492250"/>
              <a:gd name="connsiteY39" fmla="*/ 654050 h 1879600"/>
              <a:gd name="connsiteX40" fmla="*/ 1441450 w 1492250"/>
              <a:gd name="connsiteY40" fmla="*/ 673100 h 1879600"/>
              <a:gd name="connsiteX41" fmla="*/ 1454150 w 1492250"/>
              <a:gd name="connsiteY41" fmla="*/ 711200 h 1879600"/>
              <a:gd name="connsiteX42" fmla="*/ 1460500 w 1492250"/>
              <a:gd name="connsiteY42" fmla="*/ 736600 h 1879600"/>
              <a:gd name="connsiteX43" fmla="*/ 1473200 w 1492250"/>
              <a:gd name="connsiteY43" fmla="*/ 774700 h 1879600"/>
              <a:gd name="connsiteX44" fmla="*/ 1479550 w 1492250"/>
              <a:gd name="connsiteY44" fmla="*/ 876300 h 1879600"/>
              <a:gd name="connsiteX45" fmla="*/ 1485900 w 1492250"/>
              <a:gd name="connsiteY45" fmla="*/ 895350 h 1879600"/>
              <a:gd name="connsiteX46" fmla="*/ 1492250 w 1492250"/>
              <a:gd name="connsiteY46" fmla="*/ 933450 h 1879600"/>
              <a:gd name="connsiteX47" fmla="*/ 1485900 w 1492250"/>
              <a:gd name="connsiteY47" fmla="*/ 1130300 h 1879600"/>
              <a:gd name="connsiteX48" fmla="*/ 1473200 w 1492250"/>
              <a:gd name="connsiteY48" fmla="*/ 1212850 h 1879600"/>
              <a:gd name="connsiteX49" fmla="*/ 1466850 w 1492250"/>
              <a:gd name="connsiteY49" fmla="*/ 1238250 h 1879600"/>
              <a:gd name="connsiteX50" fmla="*/ 1460500 w 1492250"/>
              <a:gd name="connsiteY50" fmla="*/ 1276350 h 1879600"/>
              <a:gd name="connsiteX51" fmla="*/ 1447800 w 1492250"/>
              <a:gd name="connsiteY51" fmla="*/ 1339850 h 1879600"/>
              <a:gd name="connsiteX52" fmla="*/ 1454150 w 1492250"/>
              <a:gd name="connsiteY52" fmla="*/ 1682750 h 1879600"/>
              <a:gd name="connsiteX53" fmla="*/ 1460500 w 1492250"/>
              <a:gd name="connsiteY53" fmla="*/ 1879600 h 1879600"/>
              <a:gd name="connsiteX0" fmla="*/ 0 w 1492250"/>
              <a:gd name="connsiteY0" fmla="*/ 0 h 2222827"/>
              <a:gd name="connsiteX1" fmla="*/ 44450 w 1492250"/>
              <a:gd name="connsiteY1" fmla="*/ 19050 h 2222827"/>
              <a:gd name="connsiteX2" fmla="*/ 69850 w 1492250"/>
              <a:gd name="connsiteY2" fmla="*/ 25400 h 2222827"/>
              <a:gd name="connsiteX3" fmla="*/ 95250 w 1492250"/>
              <a:gd name="connsiteY3" fmla="*/ 38100 h 2222827"/>
              <a:gd name="connsiteX4" fmla="*/ 133350 w 1492250"/>
              <a:gd name="connsiteY4" fmla="*/ 50800 h 2222827"/>
              <a:gd name="connsiteX5" fmla="*/ 171450 w 1492250"/>
              <a:gd name="connsiteY5" fmla="*/ 69850 h 2222827"/>
              <a:gd name="connsiteX6" fmla="*/ 209550 w 1492250"/>
              <a:gd name="connsiteY6" fmla="*/ 88900 h 2222827"/>
              <a:gd name="connsiteX7" fmla="*/ 260350 w 1492250"/>
              <a:gd name="connsiteY7" fmla="*/ 95250 h 2222827"/>
              <a:gd name="connsiteX8" fmla="*/ 285750 w 1492250"/>
              <a:gd name="connsiteY8" fmla="*/ 101600 h 2222827"/>
              <a:gd name="connsiteX9" fmla="*/ 342900 w 1492250"/>
              <a:gd name="connsiteY9" fmla="*/ 107950 h 2222827"/>
              <a:gd name="connsiteX10" fmla="*/ 361950 w 1492250"/>
              <a:gd name="connsiteY10" fmla="*/ 114300 h 2222827"/>
              <a:gd name="connsiteX11" fmla="*/ 431800 w 1492250"/>
              <a:gd name="connsiteY11" fmla="*/ 152400 h 2222827"/>
              <a:gd name="connsiteX12" fmla="*/ 463550 w 1492250"/>
              <a:gd name="connsiteY12" fmla="*/ 158750 h 2222827"/>
              <a:gd name="connsiteX13" fmla="*/ 514350 w 1492250"/>
              <a:gd name="connsiteY13" fmla="*/ 171450 h 2222827"/>
              <a:gd name="connsiteX14" fmla="*/ 546100 w 1492250"/>
              <a:gd name="connsiteY14" fmla="*/ 177800 h 2222827"/>
              <a:gd name="connsiteX15" fmla="*/ 596900 w 1492250"/>
              <a:gd name="connsiteY15" fmla="*/ 190500 h 2222827"/>
              <a:gd name="connsiteX16" fmla="*/ 635000 w 1492250"/>
              <a:gd name="connsiteY16" fmla="*/ 209550 h 2222827"/>
              <a:gd name="connsiteX17" fmla="*/ 679450 w 1492250"/>
              <a:gd name="connsiteY17" fmla="*/ 222250 h 2222827"/>
              <a:gd name="connsiteX18" fmla="*/ 736600 w 1492250"/>
              <a:gd name="connsiteY18" fmla="*/ 260350 h 2222827"/>
              <a:gd name="connsiteX19" fmla="*/ 755650 w 1492250"/>
              <a:gd name="connsiteY19" fmla="*/ 273050 h 2222827"/>
              <a:gd name="connsiteX20" fmla="*/ 774700 w 1492250"/>
              <a:gd name="connsiteY20" fmla="*/ 292100 h 2222827"/>
              <a:gd name="connsiteX21" fmla="*/ 800100 w 1492250"/>
              <a:gd name="connsiteY21" fmla="*/ 304800 h 2222827"/>
              <a:gd name="connsiteX22" fmla="*/ 838200 w 1492250"/>
              <a:gd name="connsiteY22" fmla="*/ 330200 h 2222827"/>
              <a:gd name="connsiteX23" fmla="*/ 876300 w 1492250"/>
              <a:gd name="connsiteY23" fmla="*/ 342900 h 2222827"/>
              <a:gd name="connsiteX24" fmla="*/ 914400 w 1492250"/>
              <a:gd name="connsiteY24" fmla="*/ 368300 h 2222827"/>
              <a:gd name="connsiteX25" fmla="*/ 984250 w 1492250"/>
              <a:gd name="connsiteY25" fmla="*/ 387350 h 2222827"/>
              <a:gd name="connsiteX26" fmla="*/ 1066800 w 1492250"/>
              <a:gd name="connsiteY26" fmla="*/ 393700 h 2222827"/>
              <a:gd name="connsiteX27" fmla="*/ 1117600 w 1492250"/>
              <a:gd name="connsiteY27" fmla="*/ 406400 h 2222827"/>
              <a:gd name="connsiteX28" fmla="*/ 1168400 w 1492250"/>
              <a:gd name="connsiteY28" fmla="*/ 425450 h 2222827"/>
              <a:gd name="connsiteX29" fmla="*/ 1187450 w 1492250"/>
              <a:gd name="connsiteY29" fmla="*/ 438150 h 2222827"/>
              <a:gd name="connsiteX30" fmla="*/ 1231900 w 1492250"/>
              <a:gd name="connsiteY30" fmla="*/ 450850 h 2222827"/>
              <a:gd name="connsiteX31" fmla="*/ 1276350 w 1492250"/>
              <a:gd name="connsiteY31" fmla="*/ 476250 h 2222827"/>
              <a:gd name="connsiteX32" fmla="*/ 1295400 w 1492250"/>
              <a:gd name="connsiteY32" fmla="*/ 482600 h 2222827"/>
              <a:gd name="connsiteX33" fmla="*/ 1333500 w 1492250"/>
              <a:gd name="connsiteY33" fmla="*/ 514350 h 2222827"/>
              <a:gd name="connsiteX34" fmla="*/ 1352550 w 1492250"/>
              <a:gd name="connsiteY34" fmla="*/ 520700 h 2222827"/>
              <a:gd name="connsiteX35" fmla="*/ 1371600 w 1492250"/>
              <a:gd name="connsiteY35" fmla="*/ 558800 h 2222827"/>
              <a:gd name="connsiteX36" fmla="*/ 1377950 w 1492250"/>
              <a:gd name="connsiteY36" fmla="*/ 577850 h 2222827"/>
              <a:gd name="connsiteX37" fmla="*/ 1403350 w 1492250"/>
              <a:gd name="connsiteY37" fmla="*/ 615950 h 2222827"/>
              <a:gd name="connsiteX38" fmla="*/ 1416050 w 1492250"/>
              <a:gd name="connsiteY38" fmla="*/ 635000 h 2222827"/>
              <a:gd name="connsiteX39" fmla="*/ 1428750 w 1492250"/>
              <a:gd name="connsiteY39" fmla="*/ 654050 h 2222827"/>
              <a:gd name="connsiteX40" fmla="*/ 1441450 w 1492250"/>
              <a:gd name="connsiteY40" fmla="*/ 673100 h 2222827"/>
              <a:gd name="connsiteX41" fmla="*/ 1454150 w 1492250"/>
              <a:gd name="connsiteY41" fmla="*/ 711200 h 2222827"/>
              <a:gd name="connsiteX42" fmla="*/ 1460500 w 1492250"/>
              <a:gd name="connsiteY42" fmla="*/ 736600 h 2222827"/>
              <a:gd name="connsiteX43" fmla="*/ 1473200 w 1492250"/>
              <a:gd name="connsiteY43" fmla="*/ 774700 h 2222827"/>
              <a:gd name="connsiteX44" fmla="*/ 1479550 w 1492250"/>
              <a:gd name="connsiteY44" fmla="*/ 876300 h 2222827"/>
              <a:gd name="connsiteX45" fmla="*/ 1485900 w 1492250"/>
              <a:gd name="connsiteY45" fmla="*/ 895350 h 2222827"/>
              <a:gd name="connsiteX46" fmla="*/ 1492250 w 1492250"/>
              <a:gd name="connsiteY46" fmla="*/ 933450 h 2222827"/>
              <a:gd name="connsiteX47" fmla="*/ 1485900 w 1492250"/>
              <a:gd name="connsiteY47" fmla="*/ 1130300 h 2222827"/>
              <a:gd name="connsiteX48" fmla="*/ 1473200 w 1492250"/>
              <a:gd name="connsiteY48" fmla="*/ 1212850 h 2222827"/>
              <a:gd name="connsiteX49" fmla="*/ 1466850 w 1492250"/>
              <a:gd name="connsiteY49" fmla="*/ 1238250 h 2222827"/>
              <a:gd name="connsiteX50" fmla="*/ 1460500 w 1492250"/>
              <a:gd name="connsiteY50" fmla="*/ 1276350 h 2222827"/>
              <a:gd name="connsiteX51" fmla="*/ 1447800 w 1492250"/>
              <a:gd name="connsiteY51" fmla="*/ 1339850 h 2222827"/>
              <a:gd name="connsiteX52" fmla="*/ 1454150 w 1492250"/>
              <a:gd name="connsiteY52" fmla="*/ 1682750 h 2222827"/>
              <a:gd name="connsiteX53" fmla="*/ 642815 w 1492250"/>
              <a:gd name="connsiteY53" fmla="*/ 2222827 h 2222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</a:cxnLst>
            <a:rect l="l" t="t" r="r" b="b"/>
            <a:pathLst>
              <a:path w="1492250" h="2222827">
                <a:moveTo>
                  <a:pt x="0" y="0"/>
                </a:moveTo>
                <a:cubicBezTo>
                  <a:pt x="14817" y="6350"/>
                  <a:pt x="29300" y="13541"/>
                  <a:pt x="44450" y="19050"/>
                </a:cubicBezTo>
                <a:cubicBezTo>
                  <a:pt x="52652" y="22032"/>
                  <a:pt x="61678" y="22336"/>
                  <a:pt x="69850" y="25400"/>
                </a:cubicBezTo>
                <a:cubicBezTo>
                  <a:pt x="78713" y="28724"/>
                  <a:pt x="86461" y="34584"/>
                  <a:pt x="95250" y="38100"/>
                </a:cubicBezTo>
                <a:cubicBezTo>
                  <a:pt x="107679" y="43072"/>
                  <a:pt x="122211" y="43374"/>
                  <a:pt x="133350" y="50800"/>
                </a:cubicBezTo>
                <a:cubicBezTo>
                  <a:pt x="187945" y="87196"/>
                  <a:pt x="118870" y="43560"/>
                  <a:pt x="171450" y="69850"/>
                </a:cubicBezTo>
                <a:cubicBezTo>
                  <a:pt x="194691" y="81471"/>
                  <a:pt x="184469" y="84340"/>
                  <a:pt x="209550" y="88900"/>
                </a:cubicBezTo>
                <a:cubicBezTo>
                  <a:pt x="226340" y="91953"/>
                  <a:pt x="243517" y="92445"/>
                  <a:pt x="260350" y="95250"/>
                </a:cubicBezTo>
                <a:cubicBezTo>
                  <a:pt x="268958" y="96685"/>
                  <a:pt x="277124" y="100273"/>
                  <a:pt x="285750" y="101600"/>
                </a:cubicBezTo>
                <a:cubicBezTo>
                  <a:pt x="304694" y="104515"/>
                  <a:pt x="323850" y="105833"/>
                  <a:pt x="342900" y="107950"/>
                </a:cubicBezTo>
                <a:cubicBezTo>
                  <a:pt x="349250" y="110067"/>
                  <a:pt x="355963" y="111307"/>
                  <a:pt x="361950" y="114300"/>
                </a:cubicBezTo>
                <a:cubicBezTo>
                  <a:pt x="392857" y="129754"/>
                  <a:pt x="383837" y="142807"/>
                  <a:pt x="431800" y="152400"/>
                </a:cubicBezTo>
                <a:cubicBezTo>
                  <a:pt x="442383" y="154517"/>
                  <a:pt x="453033" y="156323"/>
                  <a:pt x="463550" y="158750"/>
                </a:cubicBezTo>
                <a:cubicBezTo>
                  <a:pt x="480557" y="162675"/>
                  <a:pt x="497234" y="168027"/>
                  <a:pt x="514350" y="171450"/>
                </a:cubicBezTo>
                <a:cubicBezTo>
                  <a:pt x="524933" y="173567"/>
                  <a:pt x="535583" y="175373"/>
                  <a:pt x="546100" y="177800"/>
                </a:cubicBezTo>
                <a:cubicBezTo>
                  <a:pt x="563107" y="181725"/>
                  <a:pt x="596900" y="190500"/>
                  <a:pt x="596900" y="190500"/>
                </a:cubicBezTo>
                <a:cubicBezTo>
                  <a:pt x="617772" y="204415"/>
                  <a:pt x="611996" y="202977"/>
                  <a:pt x="635000" y="209550"/>
                </a:cubicBezTo>
                <a:cubicBezTo>
                  <a:pt x="641770" y="211484"/>
                  <a:pt x="671390" y="217772"/>
                  <a:pt x="679450" y="222250"/>
                </a:cubicBezTo>
                <a:lnTo>
                  <a:pt x="736600" y="260350"/>
                </a:lnTo>
                <a:cubicBezTo>
                  <a:pt x="742950" y="264583"/>
                  <a:pt x="750254" y="267654"/>
                  <a:pt x="755650" y="273050"/>
                </a:cubicBezTo>
                <a:cubicBezTo>
                  <a:pt x="762000" y="279400"/>
                  <a:pt x="767392" y="286880"/>
                  <a:pt x="774700" y="292100"/>
                </a:cubicBezTo>
                <a:cubicBezTo>
                  <a:pt x="782403" y="297602"/>
                  <a:pt x="791983" y="299930"/>
                  <a:pt x="800100" y="304800"/>
                </a:cubicBezTo>
                <a:cubicBezTo>
                  <a:pt x="813188" y="312653"/>
                  <a:pt x="823720" y="325373"/>
                  <a:pt x="838200" y="330200"/>
                </a:cubicBezTo>
                <a:cubicBezTo>
                  <a:pt x="850900" y="334433"/>
                  <a:pt x="865161" y="335474"/>
                  <a:pt x="876300" y="342900"/>
                </a:cubicBezTo>
                <a:cubicBezTo>
                  <a:pt x="889000" y="351367"/>
                  <a:pt x="899920" y="363473"/>
                  <a:pt x="914400" y="368300"/>
                </a:cubicBezTo>
                <a:cubicBezTo>
                  <a:pt x="940474" y="376991"/>
                  <a:pt x="957324" y="384358"/>
                  <a:pt x="984250" y="387350"/>
                </a:cubicBezTo>
                <a:cubicBezTo>
                  <a:pt x="1011679" y="390398"/>
                  <a:pt x="1039283" y="391583"/>
                  <a:pt x="1066800" y="393700"/>
                </a:cubicBezTo>
                <a:cubicBezTo>
                  <a:pt x="1083733" y="397933"/>
                  <a:pt x="1103077" y="396718"/>
                  <a:pt x="1117600" y="406400"/>
                </a:cubicBezTo>
                <a:cubicBezTo>
                  <a:pt x="1145630" y="425087"/>
                  <a:pt x="1129166" y="417603"/>
                  <a:pt x="1168400" y="425450"/>
                </a:cubicBezTo>
                <a:cubicBezTo>
                  <a:pt x="1174750" y="429683"/>
                  <a:pt x="1180624" y="434737"/>
                  <a:pt x="1187450" y="438150"/>
                </a:cubicBezTo>
                <a:cubicBezTo>
                  <a:pt x="1196560" y="442705"/>
                  <a:pt x="1223762" y="448815"/>
                  <a:pt x="1231900" y="450850"/>
                </a:cubicBezTo>
                <a:cubicBezTo>
                  <a:pt x="1251032" y="463605"/>
                  <a:pt x="1253792" y="466582"/>
                  <a:pt x="1276350" y="476250"/>
                </a:cubicBezTo>
                <a:cubicBezTo>
                  <a:pt x="1282502" y="478887"/>
                  <a:pt x="1289413" y="479607"/>
                  <a:pt x="1295400" y="482600"/>
                </a:cubicBezTo>
                <a:cubicBezTo>
                  <a:pt x="1336951" y="503375"/>
                  <a:pt x="1291369" y="486263"/>
                  <a:pt x="1333500" y="514350"/>
                </a:cubicBezTo>
                <a:cubicBezTo>
                  <a:pt x="1339069" y="518063"/>
                  <a:pt x="1346200" y="518583"/>
                  <a:pt x="1352550" y="520700"/>
                </a:cubicBezTo>
                <a:cubicBezTo>
                  <a:pt x="1368511" y="568583"/>
                  <a:pt x="1346981" y="509561"/>
                  <a:pt x="1371600" y="558800"/>
                </a:cubicBezTo>
                <a:cubicBezTo>
                  <a:pt x="1374593" y="564787"/>
                  <a:pt x="1374699" y="571999"/>
                  <a:pt x="1377950" y="577850"/>
                </a:cubicBezTo>
                <a:cubicBezTo>
                  <a:pt x="1385363" y="591193"/>
                  <a:pt x="1394883" y="603250"/>
                  <a:pt x="1403350" y="615950"/>
                </a:cubicBezTo>
                <a:lnTo>
                  <a:pt x="1416050" y="635000"/>
                </a:lnTo>
                <a:lnTo>
                  <a:pt x="1428750" y="654050"/>
                </a:lnTo>
                <a:cubicBezTo>
                  <a:pt x="1432983" y="660400"/>
                  <a:pt x="1439037" y="665860"/>
                  <a:pt x="1441450" y="673100"/>
                </a:cubicBezTo>
                <a:cubicBezTo>
                  <a:pt x="1445683" y="685800"/>
                  <a:pt x="1450903" y="698213"/>
                  <a:pt x="1454150" y="711200"/>
                </a:cubicBezTo>
                <a:cubicBezTo>
                  <a:pt x="1456267" y="719667"/>
                  <a:pt x="1457992" y="728241"/>
                  <a:pt x="1460500" y="736600"/>
                </a:cubicBezTo>
                <a:cubicBezTo>
                  <a:pt x="1464347" y="749422"/>
                  <a:pt x="1473200" y="774700"/>
                  <a:pt x="1473200" y="774700"/>
                </a:cubicBezTo>
                <a:cubicBezTo>
                  <a:pt x="1475317" y="808567"/>
                  <a:pt x="1475998" y="842554"/>
                  <a:pt x="1479550" y="876300"/>
                </a:cubicBezTo>
                <a:cubicBezTo>
                  <a:pt x="1480251" y="882957"/>
                  <a:pt x="1484448" y="888816"/>
                  <a:pt x="1485900" y="895350"/>
                </a:cubicBezTo>
                <a:cubicBezTo>
                  <a:pt x="1488693" y="907919"/>
                  <a:pt x="1490133" y="920750"/>
                  <a:pt x="1492250" y="933450"/>
                </a:cubicBezTo>
                <a:cubicBezTo>
                  <a:pt x="1490133" y="999067"/>
                  <a:pt x="1489351" y="1064740"/>
                  <a:pt x="1485900" y="1130300"/>
                </a:cubicBezTo>
                <a:cubicBezTo>
                  <a:pt x="1485464" y="1138578"/>
                  <a:pt x="1475357" y="1202067"/>
                  <a:pt x="1473200" y="1212850"/>
                </a:cubicBezTo>
                <a:cubicBezTo>
                  <a:pt x="1471488" y="1221408"/>
                  <a:pt x="1468562" y="1229692"/>
                  <a:pt x="1466850" y="1238250"/>
                </a:cubicBezTo>
                <a:cubicBezTo>
                  <a:pt x="1464325" y="1250875"/>
                  <a:pt x="1462873" y="1263695"/>
                  <a:pt x="1460500" y="1276350"/>
                </a:cubicBezTo>
                <a:cubicBezTo>
                  <a:pt x="1456522" y="1297566"/>
                  <a:pt x="1447800" y="1339850"/>
                  <a:pt x="1447800" y="1339850"/>
                </a:cubicBezTo>
                <a:cubicBezTo>
                  <a:pt x="1449917" y="1454150"/>
                  <a:pt x="1451363" y="1568464"/>
                  <a:pt x="1454150" y="1682750"/>
                </a:cubicBezTo>
                <a:cubicBezTo>
                  <a:pt x="1460727" y="1952392"/>
                  <a:pt x="642815" y="2135318"/>
                  <a:pt x="642815" y="2222827"/>
                </a:cubicBezTo>
              </a:path>
            </a:pathLst>
          </a:custGeom>
          <a:noFill/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pSp>
        <p:nvGrpSpPr>
          <p:cNvPr id="29" name="Gruppieren 28"/>
          <p:cNvGrpSpPr/>
          <p:nvPr/>
        </p:nvGrpSpPr>
        <p:grpSpPr>
          <a:xfrm>
            <a:off x="3557147" y="4235150"/>
            <a:ext cx="438323" cy="404606"/>
            <a:chOff x="4696219" y="1138821"/>
            <a:chExt cx="404606" cy="404606"/>
          </a:xfrm>
        </p:grpSpPr>
        <p:sp>
          <p:nvSpPr>
            <p:cNvPr id="31" name="Rechteck 30"/>
            <p:cNvSpPr/>
            <p:nvPr/>
          </p:nvSpPr>
          <p:spPr>
            <a:xfrm>
              <a:off x="4696219" y="1138821"/>
              <a:ext cx="404606" cy="404606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grpSp>
          <p:nvGrpSpPr>
            <p:cNvPr id="32" name="Gruppieren 31"/>
            <p:cNvGrpSpPr/>
            <p:nvPr/>
          </p:nvGrpSpPr>
          <p:grpSpPr>
            <a:xfrm>
              <a:off x="4763521" y="1288162"/>
              <a:ext cx="270000" cy="209392"/>
              <a:chOff x="2193102" y="4437112"/>
              <a:chExt cx="270000" cy="274359"/>
            </a:xfrm>
          </p:grpSpPr>
          <p:sp>
            <p:nvSpPr>
              <p:cNvPr id="35" name="Rechteck 34"/>
              <p:cNvSpPr/>
              <p:nvPr/>
            </p:nvSpPr>
            <p:spPr>
              <a:xfrm>
                <a:off x="2193102" y="4437112"/>
                <a:ext cx="270000" cy="270000"/>
              </a:xfrm>
              <a:prstGeom prst="rect">
                <a:avLst/>
              </a:prstGeom>
              <a:noFill/>
              <a:ln w="63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cxnSp>
            <p:nvCxnSpPr>
              <p:cNvPr id="36" name="Gerade Verbindung 35"/>
              <p:cNvCxnSpPr/>
              <p:nvPr/>
            </p:nvCxnSpPr>
            <p:spPr>
              <a:xfrm>
                <a:off x="2193102" y="4612909"/>
                <a:ext cx="270000" cy="0"/>
              </a:xfrm>
              <a:prstGeom prst="line">
                <a:avLst/>
              </a:prstGeom>
              <a:ln w="6350">
                <a:solidFill>
                  <a:schemeClr val="tx1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Gerade Verbindung 36"/>
              <p:cNvCxnSpPr/>
              <p:nvPr/>
            </p:nvCxnSpPr>
            <p:spPr>
              <a:xfrm flipH="1" flipV="1">
                <a:off x="2325749" y="4441470"/>
                <a:ext cx="2353" cy="270001"/>
              </a:xfrm>
              <a:prstGeom prst="line">
                <a:avLst/>
              </a:prstGeom>
              <a:ln w="6350">
                <a:solidFill>
                  <a:schemeClr val="tx1"/>
                </a:solidFill>
                <a:prstDash val="solid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Gerade Verbindung 37"/>
              <p:cNvCxnSpPr/>
              <p:nvPr/>
            </p:nvCxnSpPr>
            <p:spPr>
              <a:xfrm>
                <a:off x="2193102" y="4526716"/>
                <a:ext cx="270000" cy="0"/>
              </a:xfrm>
              <a:prstGeom prst="line">
                <a:avLst/>
              </a:prstGeom>
              <a:ln w="6350">
                <a:solidFill>
                  <a:schemeClr val="tx1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3" name="Band nach oben 32"/>
            <p:cNvSpPr/>
            <p:nvPr/>
          </p:nvSpPr>
          <p:spPr>
            <a:xfrm>
              <a:off x="4717546" y="1183546"/>
              <a:ext cx="361950" cy="82390"/>
            </a:xfrm>
            <a:prstGeom prst="ribbon2">
              <a:avLst/>
            </a:prstGeom>
            <a:noFill/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3" name="Freihandform 2"/>
          <p:cNvSpPr/>
          <p:nvPr/>
        </p:nvSpPr>
        <p:spPr>
          <a:xfrm>
            <a:off x="260163" y="965453"/>
            <a:ext cx="9553433" cy="5854889"/>
          </a:xfrm>
          <a:custGeom>
            <a:avLst/>
            <a:gdLst>
              <a:gd name="connsiteX0" fmla="*/ 5636526 w 9553433"/>
              <a:gd name="connsiteY0" fmla="*/ 1282889 h 5854889"/>
              <a:gd name="connsiteX1" fmla="*/ 5718412 w 9553433"/>
              <a:gd name="connsiteY1" fmla="*/ 1296537 h 5854889"/>
              <a:gd name="connsiteX2" fmla="*/ 5759355 w 9553433"/>
              <a:gd name="connsiteY2" fmla="*/ 1310185 h 5854889"/>
              <a:gd name="connsiteX3" fmla="*/ 5813946 w 9553433"/>
              <a:gd name="connsiteY3" fmla="*/ 1323833 h 5854889"/>
              <a:gd name="connsiteX4" fmla="*/ 5923129 w 9553433"/>
              <a:gd name="connsiteY4" fmla="*/ 1310185 h 5854889"/>
              <a:gd name="connsiteX5" fmla="*/ 6005015 w 9553433"/>
              <a:gd name="connsiteY5" fmla="*/ 1269242 h 5854889"/>
              <a:gd name="connsiteX6" fmla="*/ 6045958 w 9553433"/>
              <a:gd name="connsiteY6" fmla="*/ 1255594 h 5854889"/>
              <a:gd name="connsiteX7" fmla="*/ 6141493 w 9553433"/>
              <a:gd name="connsiteY7" fmla="*/ 1187355 h 5854889"/>
              <a:gd name="connsiteX8" fmla="*/ 6223379 w 9553433"/>
              <a:gd name="connsiteY8" fmla="*/ 1160060 h 5854889"/>
              <a:gd name="connsiteX9" fmla="*/ 6305266 w 9553433"/>
              <a:gd name="connsiteY9" fmla="*/ 1105469 h 5854889"/>
              <a:gd name="connsiteX10" fmla="*/ 6387152 w 9553433"/>
              <a:gd name="connsiteY10" fmla="*/ 1078173 h 5854889"/>
              <a:gd name="connsiteX11" fmla="*/ 6428096 w 9553433"/>
              <a:gd name="connsiteY11" fmla="*/ 1050877 h 5854889"/>
              <a:gd name="connsiteX12" fmla="*/ 6482687 w 9553433"/>
              <a:gd name="connsiteY12" fmla="*/ 1037230 h 5854889"/>
              <a:gd name="connsiteX13" fmla="*/ 6564573 w 9553433"/>
              <a:gd name="connsiteY13" fmla="*/ 1009934 h 5854889"/>
              <a:gd name="connsiteX14" fmla="*/ 6605517 w 9553433"/>
              <a:gd name="connsiteY14" fmla="*/ 996286 h 5854889"/>
              <a:gd name="connsiteX15" fmla="*/ 6714699 w 9553433"/>
              <a:gd name="connsiteY15" fmla="*/ 968991 h 5854889"/>
              <a:gd name="connsiteX16" fmla="*/ 7151427 w 9553433"/>
              <a:gd name="connsiteY16" fmla="*/ 996286 h 5854889"/>
              <a:gd name="connsiteX17" fmla="*/ 7192370 w 9553433"/>
              <a:gd name="connsiteY17" fmla="*/ 1009934 h 5854889"/>
              <a:gd name="connsiteX18" fmla="*/ 7287905 w 9553433"/>
              <a:gd name="connsiteY18" fmla="*/ 1023582 h 5854889"/>
              <a:gd name="connsiteX19" fmla="*/ 7369791 w 9553433"/>
              <a:gd name="connsiteY19" fmla="*/ 1037230 h 5854889"/>
              <a:gd name="connsiteX20" fmla="*/ 7533564 w 9553433"/>
              <a:gd name="connsiteY20" fmla="*/ 1078173 h 5854889"/>
              <a:gd name="connsiteX21" fmla="*/ 7574508 w 9553433"/>
              <a:gd name="connsiteY21" fmla="*/ 1091821 h 5854889"/>
              <a:gd name="connsiteX22" fmla="*/ 7670042 w 9553433"/>
              <a:gd name="connsiteY22" fmla="*/ 1105469 h 5854889"/>
              <a:gd name="connsiteX23" fmla="*/ 7724633 w 9553433"/>
              <a:gd name="connsiteY23" fmla="*/ 1119116 h 5854889"/>
              <a:gd name="connsiteX24" fmla="*/ 8202305 w 9553433"/>
              <a:gd name="connsiteY24" fmla="*/ 1146412 h 5854889"/>
              <a:gd name="connsiteX25" fmla="*/ 8325135 w 9553433"/>
              <a:gd name="connsiteY25" fmla="*/ 1173707 h 5854889"/>
              <a:gd name="connsiteX26" fmla="*/ 8407021 w 9553433"/>
              <a:gd name="connsiteY26" fmla="*/ 1228298 h 5854889"/>
              <a:gd name="connsiteX27" fmla="*/ 8447964 w 9553433"/>
              <a:gd name="connsiteY27" fmla="*/ 1255594 h 5854889"/>
              <a:gd name="connsiteX28" fmla="*/ 8488908 w 9553433"/>
              <a:gd name="connsiteY28" fmla="*/ 1269242 h 5854889"/>
              <a:gd name="connsiteX29" fmla="*/ 8570794 w 9553433"/>
              <a:gd name="connsiteY29" fmla="*/ 1323833 h 5854889"/>
              <a:gd name="connsiteX30" fmla="*/ 8652681 w 9553433"/>
              <a:gd name="connsiteY30" fmla="*/ 1392071 h 5854889"/>
              <a:gd name="connsiteX31" fmla="*/ 8720920 w 9553433"/>
              <a:gd name="connsiteY31" fmla="*/ 1473958 h 5854889"/>
              <a:gd name="connsiteX32" fmla="*/ 8761863 w 9553433"/>
              <a:gd name="connsiteY32" fmla="*/ 1501254 h 5854889"/>
              <a:gd name="connsiteX33" fmla="*/ 8789158 w 9553433"/>
              <a:gd name="connsiteY33" fmla="*/ 1542197 h 5854889"/>
              <a:gd name="connsiteX34" fmla="*/ 8871045 w 9553433"/>
              <a:gd name="connsiteY34" fmla="*/ 1624083 h 5854889"/>
              <a:gd name="connsiteX35" fmla="*/ 8898341 w 9553433"/>
              <a:gd name="connsiteY35" fmla="*/ 1665027 h 5854889"/>
              <a:gd name="connsiteX36" fmla="*/ 8952932 w 9553433"/>
              <a:gd name="connsiteY36" fmla="*/ 1787857 h 5854889"/>
              <a:gd name="connsiteX37" fmla="*/ 8993875 w 9553433"/>
              <a:gd name="connsiteY37" fmla="*/ 1869743 h 5854889"/>
              <a:gd name="connsiteX38" fmla="*/ 9007523 w 9553433"/>
              <a:gd name="connsiteY38" fmla="*/ 1910686 h 5854889"/>
              <a:gd name="connsiteX39" fmla="*/ 9034818 w 9553433"/>
              <a:gd name="connsiteY39" fmla="*/ 1951630 h 5854889"/>
              <a:gd name="connsiteX40" fmla="*/ 9075761 w 9553433"/>
              <a:gd name="connsiteY40" fmla="*/ 2074460 h 5854889"/>
              <a:gd name="connsiteX41" fmla="*/ 9116705 w 9553433"/>
              <a:gd name="connsiteY41" fmla="*/ 2197289 h 5854889"/>
              <a:gd name="connsiteX42" fmla="*/ 9130352 w 9553433"/>
              <a:gd name="connsiteY42" fmla="*/ 2238233 h 5854889"/>
              <a:gd name="connsiteX43" fmla="*/ 9144000 w 9553433"/>
              <a:gd name="connsiteY43" fmla="*/ 2292824 h 5854889"/>
              <a:gd name="connsiteX44" fmla="*/ 9198591 w 9553433"/>
              <a:gd name="connsiteY44" fmla="*/ 2388358 h 5854889"/>
              <a:gd name="connsiteX45" fmla="*/ 9239535 w 9553433"/>
              <a:gd name="connsiteY45" fmla="*/ 2497540 h 5854889"/>
              <a:gd name="connsiteX46" fmla="*/ 9280478 w 9553433"/>
              <a:gd name="connsiteY46" fmla="*/ 2593074 h 5854889"/>
              <a:gd name="connsiteX47" fmla="*/ 9335069 w 9553433"/>
              <a:gd name="connsiteY47" fmla="*/ 2715904 h 5854889"/>
              <a:gd name="connsiteX48" fmla="*/ 9403308 w 9553433"/>
              <a:gd name="connsiteY48" fmla="*/ 2920621 h 5854889"/>
              <a:gd name="connsiteX49" fmla="*/ 9416955 w 9553433"/>
              <a:gd name="connsiteY49" fmla="*/ 2961564 h 5854889"/>
              <a:gd name="connsiteX50" fmla="*/ 9430603 w 9553433"/>
              <a:gd name="connsiteY50" fmla="*/ 3002507 h 5854889"/>
              <a:gd name="connsiteX51" fmla="*/ 9457899 w 9553433"/>
              <a:gd name="connsiteY51" fmla="*/ 3111689 h 5854889"/>
              <a:gd name="connsiteX52" fmla="*/ 9512490 w 9553433"/>
              <a:gd name="connsiteY52" fmla="*/ 3275463 h 5854889"/>
              <a:gd name="connsiteX53" fmla="*/ 9539785 w 9553433"/>
              <a:gd name="connsiteY53" fmla="*/ 3357349 h 5854889"/>
              <a:gd name="connsiteX54" fmla="*/ 9553433 w 9553433"/>
              <a:gd name="connsiteY54" fmla="*/ 3425588 h 5854889"/>
              <a:gd name="connsiteX55" fmla="*/ 9539785 w 9553433"/>
              <a:gd name="connsiteY55" fmla="*/ 3753134 h 5854889"/>
              <a:gd name="connsiteX56" fmla="*/ 9485194 w 9553433"/>
              <a:gd name="connsiteY56" fmla="*/ 3889612 h 5854889"/>
              <a:gd name="connsiteX57" fmla="*/ 9457899 w 9553433"/>
              <a:gd name="connsiteY57" fmla="*/ 3971498 h 5854889"/>
              <a:gd name="connsiteX58" fmla="*/ 9416955 w 9553433"/>
              <a:gd name="connsiteY58" fmla="*/ 4053385 h 5854889"/>
              <a:gd name="connsiteX59" fmla="*/ 9389660 w 9553433"/>
              <a:gd name="connsiteY59" fmla="*/ 4094328 h 5854889"/>
              <a:gd name="connsiteX60" fmla="*/ 9362364 w 9553433"/>
              <a:gd name="connsiteY60" fmla="*/ 4176215 h 5854889"/>
              <a:gd name="connsiteX61" fmla="*/ 9348717 w 9553433"/>
              <a:gd name="connsiteY61" fmla="*/ 4217158 h 5854889"/>
              <a:gd name="connsiteX62" fmla="*/ 9294126 w 9553433"/>
              <a:gd name="connsiteY62" fmla="*/ 4299045 h 5854889"/>
              <a:gd name="connsiteX63" fmla="*/ 9239535 w 9553433"/>
              <a:gd name="connsiteY63" fmla="*/ 4394579 h 5854889"/>
              <a:gd name="connsiteX64" fmla="*/ 9198591 w 9553433"/>
              <a:gd name="connsiteY64" fmla="*/ 4421874 h 5854889"/>
              <a:gd name="connsiteX65" fmla="*/ 9144000 w 9553433"/>
              <a:gd name="connsiteY65" fmla="*/ 4503761 h 5854889"/>
              <a:gd name="connsiteX66" fmla="*/ 9116705 w 9553433"/>
              <a:gd name="connsiteY66" fmla="*/ 4544704 h 5854889"/>
              <a:gd name="connsiteX67" fmla="*/ 9034818 w 9553433"/>
              <a:gd name="connsiteY67" fmla="*/ 4585648 h 5854889"/>
              <a:gd name="connsiteX68" fmla="*/ 9007523 w 9553433"/>
              <a:gd name="connsiteY68" fmla="*/ 4626591 h 5854889"/>
              <a:gd name="connsiteX69" fmla="*/ 8925636 w 9553433"/>
              <a:gd name="connsiteY69" fmla="*/ 4694830 h 5854889"/>
              <a:gd name="connsiteX70" fmla="*/ 8884693 w 9553433"/>
              <a:gd name="connsiteY70" fmla="*/ 4708477 h 5854889"/>
              <a:gd name="connsiteX71" fmla="*/ 8843749 w 9553433"/>
              <a:gd name="connsiteY71" fmla="*/ 4749421 h 5854889"/>
              <a:gd name="connsiteX72" fmla="*/ 8761863 w 9553433"/>
              <a:gd name="connsiteY72" fmla="*/ 4817660 h 5854889"/>
              <a:gd name="connsiteX73" fmla="*/ 8734567 w 9553433"/>
              <a:gd name="connsiteY73" fmla="*/ 4858603 h 5854889"/>
              <a:gd name="connsiteX74" fmla="*/ 8693624 w 9553433"/>
              <a:gd name="connsiteY74" fmla="*/ 4899546 h 5854889"/>
              <a:gd name="connsiteX75" fmla="*/ 8666329 w 9553433"/>
              <a:gd name="connsiteY75" fmla="*/ 4940489 h 5854889"/>
              <a:gd name="connsiteX76" fmla="*/ 8625385 w 9553433"/>
              <a:gd name="connsiteY76" fmla="*/ 4967785 h 5854889"/>
              <a:gd name="connsiteX77" fmla="*/ 8611738 w 9553433"/>
              <a:gd name="connsiteY77" fmla="*/ 5008728 h 5854889"/>
              <a:gd name="connsiteX78" fmla="*/ 8529851 w 9553433"/>
              <a:gd name="connsiteY78" fmla="*/ 5090615 h 5854889"/>
              <a:gd name="connsiteX79" fmla="*/ 8516203 w 9553433"/>
              <a:gd name="connsiteY79" fmla="*/ 5131558 h 5854889"/>
              <a:gd name="connsiteX80" fmla="*/ 8461612 w 9553433"/>
              <a:gd name="connsiteY80" fmla="*/ 5213445 h 5854889"/>
              <a:gd name="connsiteX81" fmla="*/ 8447964 w 9553433"/>
              <a:gd name="connsiteY81" fmla="*/ 5254388 h 5854889"/>
              <a:gd name="connsiteX82" fmla="*/ 8352430 w 9553433"/>
              <a:gd name="connsiteY82" fmla="*/ 5377218 h 5854889"/>
              <a:gd name="connsiteX83" fmla="*/ 8270544 w 9553433"/>
              <a:gd name="connsiteY83" fmla="*/ 5431809 h 5854889"/>
              <a:gd name="connsiteX84" fmla="*/ 8229600 w 9553433"/>
              <a:gd name="connsiteY84" fmla="*/ 5459104 h 5854889"/>
              <a:gd name="connsiteX85" fmla="*/ 8161361 w 9553433"/>
              <a:gd name="connsiteY85" fmla="*/ 5472752 h 5854889"/>
              <a:gd name="connsiteX86" fmla="*/ 8106770 w 9553433"/>
              <a:gd name="connsiteY86" fmla="*/ 5500048 h 5854889"/>
              <a:gd name="connsiteX87" fmla="*/ 8052179 w 9553433"/>
              <a:gd name="connsiteY87" fmla="*/ 5513695 h 5854889"/>
              <a:gd name="connsiteX88" fmla="*/ 7533564 w 9553433"/>
              <a:gd name="connsiteY88" fmla="*/ 5554639 h 5854889"/>
              <a:gd name="connsiteX89" fmla="*/ 7492621 w 9553433"/>
              <a:gd name="connsiteY89" fmla="*/ 5568286 h 5854889"/>
              <a:gd name="connsiteX90" fmla="*/ 7438030 w 9553433"/>
              <a:gd name="connsiteY90" fmla="*/ 5581934 h 5854889"/>
              <a:gd name="connsiteX91" fmla="*/ 7397087 w 9553433"/>
              <a:gd name="connsiteY91" fmla="*/ 5609230 h 5854889"/>
              <a:gd name="connsiteX92" fmla="*/ 7356144 w 9553433"/>
              <a:gd name="connsiteY92" fmla="*/ 5622877 h 5854889"/>
              <a:gd name="connsiteX93" fmla="*/ 7233314 w 9553433"/>
              <a:gd name="connsiteY93" fmla="*/ 5677469 h 5854889"/>
              <a:gd name="connsiteX94" fmla="*/ 7192370 w 9553433"/>
              <a:gd name="connsiteY94" fmla="*/ 5691116 h 5854889"/>
              <a:gd name="connsiteX95" fmla="*/ 6946711 w 9553433"/>
              <a:gd name="connsiteY95" fmla="*/ 5677469 h 5854889"/>
              <a:gd name="connsiteX96" fmla="*/ 6837529 w 9553433"/>
              <a:gd name="connsiteY96" fmla="*/ 5636525 h 5854889"/>
              <a:gd name="connsiteX97" fmla="*/ 6796585 w 9553433"/>
              <a:gd name="connsiteY97" fmla="*/ 5622877 h 5854889"/>
              <a:gd name="connsiteX98" fmla="*/ 6714699 w 9553433"/>
              <a:gd name="connsiteY98" fmla="*/ 5581934 h 5854889"/>
              <a:gd name="connsiteX99" fmla="*/ 6400800 w 9553433"/>
              <a:gd name="connsiteY99" fmla="*/ 5595582 h 5854889"/>
              <a:gd name="connsiteX100" fmla="*/ 6100549 w 9553433"/>
              <a:gd name="connsiteY100" fmla="*/ 5622877 h 5854889"/>
              <a:gd name="connsiteX101" fmla="*/ 5390866 w 9553433"/>
              <a:gd name="connsiteY101" fmla="*/ 5636525 h 5854889"/>
              <a:gd name="connsiteX102" fmla="*/ 5227093 w 9553433"/>
              <a:gd name="connsiteY102" fmla="*/ 5691116 h 5854889"/>
              <a:gd name="connsiteX103" fmla="*/ 5145206 w 9553433"/>
              <a:gd name="connsiteY103" fmla="*/ 5718412 h 5854889"/>
              <a:gd name="connsiteX104" fmla="*/ 5104263 w 9553433"/>
              <a:gd name="connsiteY104" fmla="*/ 5732060 h 5854889"/>
              <a:gd name="connsiteX105" fmla="*/ 5049672 w 9553433"/>
              <a:gd name="connsiteY105" fmla="*/ 5759355 h 5854889"/>
              <a:gd name="connsiteX106" fmla="*/ 4885899 w 9553433"/>
              <a:gd name="connsiteY106" fmla="*/ 5745707 h 5854889"/>
              <a:gd name="connsiteX107" fmla="*/ 4817660 w 9553433"/>
              <a:gd name="connsiteY107" fmla="*/ 5732060 h 5854889"/>
              <a:gd name="connsiteX108" fmla="*/ 4735773 w 9553433"/>
              <a:gd name="connsiteY108" fmla="*/ 5718412 h 5854889"/>
              <a:gd name="connsiteX109" fmla="*/ 4572000 w 9553433"/>
              <a:gd name="connsiteY109" fmla="*/ 5691116 h 5854889"/>
              <a:gd name="connsiteX110" fmla="*/ 4380932 w 9553433"/>
              <a:gd name="connsiteY110" fmla="*/ 5677469 h 5854889"/>
              <a:gd name="connsiteX111" fmla="*/ 4326341 w 9553433"/>
              <a:gd name="connsiteY111" fmla="*/ 5663821 h 5854889"/>
              <a:gd name="connsiteX112" fmla="*/ 4244454 w 9553433"/>
              <a:gd name="connsiteY112" fmla="*/ 5636525 h 5854889"/>
              <a:gd name="connsiteX113" fmla="*/ 3916908 w 9553433"/>
              <a:gd name="connsiteY113" fmla="*/ 5677469 h 5854889"/>
              <a:gd name="connsiteX114" fmla="*/ 3835021 w 9553433"/>
              <a:gd name="connsiteY114" fmla="*/ 5704764 h 5854889"/>
              <a:gd name="connsiteX115" fmla="*/ 3794078 w 9553433"/>
              <a:gd name="connsiteY115" fmla="*/ 5718412 h 5854889"/>
              <a:gd name="connsiteX116" fmla="*/ 3179929 w 9553433"/>
              <a:gd name="connsiteY116" fmla="*/ 5704764 h 5854889"/>
              <a:gd name="connsiteX117" fmla="*/ 3138985 w 9553433"/>
              <a:gd name="connsiteY117" fmla="*/ 5691116 h 5854889"/>
              <a:gd name="connsiteX118" fmla="*/ 3016155 w 9553433"/>
              <a:gd name="connsiteY118" fmla="*/ 5663821 h 5854889"/>
              <a:gd name="connsiteX119" fmla="*/ 2797791 w 9553433"/>
              <a:gd name="connsiteY119" fmla="*/ 5650173 h 5854889"/>
              <a:gd name="connsiteX120" fmla="*/ 2729552 w 9553433"/>
              <a:gd name="connsiteY120" fmla="*/ 5636525 h 5854889"/>
              <a:gd name="connsiteX121" fmla="*/ 2647666 w 9553433"/>
              <a:gd name="connsiteY121" fmla="*/ 5622877 h 5854889"/>
              <a:gd name="connsiteX122" fmla="*/ 2606723 w 9553433"/>
              <a:gd name="connsiteY122" fmla="*/ 5609230 h 5854889"/>
              <a:gd name="connsiteX123" fmla="*/ 2265529 w 9553433"/>
              <a:gd name="connsiteY123" fmla="*/ 5581934 h 5854889"/>
              <a:gd name="connsiteX124" fmla="*/ 2197290 w 9553433"/>
              <a:gd name="connsiteY124" fmla="*/ 5595582 h 5854889"/>
              <a:gd name="connsiteX125" fmla="*/ 2115403 w 9553433"/>
              <a:gd name="connsiteY125" fmla="*/ 5622877 h 5854889"/>
              <a:gd name="connsiteX126" fmla="*/ 2060812 w 9553433"/>
              <a:gd name="connsiteY126" fmla="*/ 5636525 h 5854889"/>
              <a:gd name="connsiteX127" fmla="*/ 2019869 w 9553433"/>
              <a:gd name="connsiteY127" fmla="*/ 5663821 h 5854889"/>
              <a:gd name="connsiteX128" fmla="*/ 1910687 w 9553433"/>
              <a:gd name="connsiteY128" fmla="*/ 5691116 h 5854889"/>
              <a:gd name="connsiteX129" fmla="*/ 1828800 w 9553433"/>
              <a:gd name="connsiteY129" fmla="*/ 5745707 h 5854889"/>
              <a:gd name="connsiteX130" fmla="*/ 1787857 w 9553433"/>
              <a:gd name="connsiteY130" fmla="*/ 5759355 h 5854889"/>
              <a:gd name="connsiteX131" fmla="*/ 1665027 w 9553433"/>
              <a:gd name="connsiteY131" fmla="*/ 5786651 h 5854889"/>
              <a:gd name="connsiteX132" fmla="*/ 1610436 w 9553433"/>
              <a:gd name="connsiteY132" fmla="*/ 5813946 h 5854889"/>
              <a:gd name="connsiteX133" fmla="*/ 1528549 w 9553433"/>
              <a:gd name="connsiteY133" fmla="*/ 5841242 h 5854889"/>
              <a:gd name="connsiteX134" fmla="*/ 1487606 w 9553433"/>
              <a:gd name="connsiteY134" fmla="*/ 5854889 h 5854889"/>
              <a:gd name="connsiteX135" fmla="*/ 1419367 w 9553433"/>
              <a:gd name="connsiteY135" fmla="*/ 5841242 h 5854889"/>
              <a:gd name="connsiteX136" fmla="*/ 1378424 w 9553433"/>
              <a:gd name="connsiteY136" fmla="*/ 5800298 h 5854889"/>
              <a:gd name="connsiteX137" fmla="*/ 1296538 w 9553433"/>
              <a:gd name="connsiteY137" fmla="*/ 5759355 h 5854889"/>
              <a:gd name="connsiteX138" fmla="*/ 1173708 w 9553433"/>
              <a:gd name="connsiteY138" fmla="*/ 5663821 h 5854889"/>
              <a:gd name="connsiteX139" fmla="*/ 1132764 w 9553433"/>
              <a:gd name="connsiteY139" fmla="*/ 5636525 h 5854889"/>
              <a:gd name="connsiteX140" fmla="*/ 1091821 w 9553433"/>
              <a:gd name="connsiteY140" fmla="*/ 5609230 h 5854889"/>
              <a:gd name="connsiteX141" fmla="*/ 1009935 w 9553433"/>
              <a:gd name="connsiteY141" fmla="*/ 5540991 h 5854889"/>
              <a:gd name="connsiteX142" fmla="*/ 900752 w 9553433"/>
              <a:gd name="connsiteY142" fmla="*/ 5445457 h 5854889"/>
              <a:gd name="connsiteX143" fmla="*/ 818866 w 9553433"/>
              <a:gd name="connsiteY143" fmla="*/ 5390866 h 5854889"/>
              <a:gd name="connsiteX144" fmla="*/ 777923 w 9553433"/>
              <a:gd name="connsiteY144" fmla="*/ 5377218 h 5854889"/>
              <a:gd name="connsiteX145" fmla="*/ 696036 w 9553433"/>
              <a:gd name="connsiteY145" fmla="*/ 5322627 h 5854889"/>
              <a:gd name="connsiteX146" fmla="*/ 668741 w 9553433"/>
              <a:gd name="connsiteY146" fmla="*/ 5281683 h 5854889"/>
              <a:gd name="connsiteX147" fmla="*/ 627797 w 9553433"/>
              <a:gd name="connsiteY147" fmla="*/ 5254388 h 5854889"/>
              <a:gd name="connsiteX148" fmla="*/ 614149 w 9553433"/>
              <a:gd name="connsiteY148" fmla="*/ 5213445 h 5854889"/>
              <a:gd name="connsiteX149" fmla="*/ 573206 w 9553433"/>
              <a:gd name="connsiteY149" fmla="*/ 5172501 h 5854889"/>
              <a:gd name="connsiteX150" fmla="*/ 518615 w 9553433"/>
              <a:gd name="connsiteY150" fmla="*/ 5090615 h 5854889"/>
              <a:gd name="connsiteX151" fmla="*/ 491320 w 9553433"/>
              <a:gd name="connsiteY151" fmla="*/ 5049671 h 5854889"/>
              <a:gd name="connsiteX152" fmla="*/ 423081 w 9553433"/>
              <a:gd name="connsiteY152" fmla="*/ 4926842 h 5854889"/>
              <a:gd name="connsiteX153" fmla="*/ 382138 w 9553433"/>
              <a:gd name="connsiteY153" fmla="*/ 4899546 h 5854889"/>
              <a:gd name="connsiteX154" fmla="*/ 354842 w 9553433"/>
              <a:gd name="connsiteY154" fmla="*/ 4817660 h 5854889"/>
              <a:gd name="connsiteX155" fmla="*/ 341194 w 9553433"/>
              <a:gd name="connsiteY155" fmla="*/ 4776716 h 5854889"/>
              <a:gd name="connsiteX156" fmla="*/ 313899 w 9553433"/>
              <a:gd name="connsiteY156" fmla="*/ 4722125 h 5854889"/>
              <a:gd name="connsiteX157" fmla="*/ 286603 w 9553433"/>
              <a:gd name="connsiteY157" fmla="*/ 4626591 h 5854889"/>
              <a:gd name="connsiteX158" fmla="*/ 259308 w 9553433"/>
              <a:gd name="connsiteY158" fmla="*/ 4572000 h 5854889"/>
              <a:gd name="connsiteX159" fmla="*/ 218364 w 9553433"/>
              <a:gd name="connsiteY159" fmla="*/ 4490113 h 5854889"/>
              <a:gd name="connsiteX160" fmla="*/ 191069 w 9553433"/>
              <a:gd name="connsiteY160" fmla="*/ 4394579 h 5854889"/>
              <a:gd name="connsiteX161" fmla="*/ 163773 w 9553433"/>
              <a:gd name="connsiteY161" fmla="*/ 4353636 h 5854889"/>
              <a:gd name="connsiteX162" fmla="*/ 109182 w 9553433"/>
              <a:gd name="connsiteY162" fmla="*/ 4230806 h 5854889"/>
              <a:gd name="connsiteX163" fmla="*/ 54591 w 9553433"/>
              <a:gd name="connsiteY163" fmla="*/ 4067033 h 5854889"/>
              <a:gd name="connsiteX164" fmla="*/ 40944 w 9553433"/>
              <a:gd name="connsiteY164" fmla="*/ 4026089 h 5854889"/>
              <a:gd name="connsiteX165" fmla="*/ 27296 w 9553433"/>
              <a:gd name="connsiteY165" fmla="*/ 3985146 h 5854889"/>
              <a:gd name="connsiteX166" fmla="*/ 40944 w 9553433"/>
              <a:gd name="connsiteY166" fmla="*/ 3780430 h 5854889"/>
              <a:gd name="connsiteX167" fmla="*/ 54591 w 9553433"/>
              <a:gd name="connsiteY167" fmla="*/ 3671248 h 5854889"/>
              <a:gd name="connsiteX168" fmla="*/ 68239 w 9553433"/>
              <a:gd name="connsiteY168" fmla="*/ 3084394 h 5854889"/>
              <a:gd name="connsiteX169" fmla="*/ 95535 w 9553433"/>
              <a:gd name="connsiteY169" fmla="*/ 2975212 h 5854889"/>
              <a:gd name="connsiteX170" fmla="*/ 122830 w 9553433"/>
              <a:gd name="connsiteY170" fmla="*/ 2838734 h 5854889"/>
              <a:gd name="connsiteX171" fmla="*/ 150126 w 9553433"/>
              <a:gd name="connsiteY171" fmla="*/ 2729552 h 5854889"/>
              <a:gd name="connsiteX172" fmla="*/ 177421 w 9553433"/>
              <a:gd name="connsiteY172" fmla="*/ 2647666 h 5854889"/>
              <a:gd name="connsiteX173" fmla="*/ 204717 w 9553433"/>
              <a:gd name="connsiteY173" fmla="*/ 2511188 h 5854889"/>
              <a:gd name="connsiteX174" fmla="*/ 177421 w 9553433"/>
              <a:gd name="connsiteY174" fmla="*/ 2074460 h 5854889"/>
              <a:gd name="connsiteX175" fmla="*/ 150126 w 9553433"/>
              <a:gd name="connsiteY175" fmla="*/ 1965277 h 5854889"/>
              <a:gd name="connsiteX176" fmla="*/ 136478 w 9553433"/>
              <a:gd name="connsiteY176" fmla="*/ 1910686 h 5854889"/>
              <a:gd name="connsiteX177" fmla="*/ 122830 w 9553433"/>
              <a:gd name="connsiteY177" fmla="*/ 1869743 h 5854889"/>
              <a:gd name="connsiteX178" fmla="*/ 81887 w 9553433"/>
              <a:gd name="connsiteY178" fmla="*/ 1746913 h 5854889"/>
              <a:gd name="connsiteX179" fmla="*/ 54591 w 9553433"/>
              <a:gd name="connsiteY179" fmla="*/ 1637731 h 5854889"/>
              <a:gd name="connsiteX180" fmla="*/ 27296 w 9553433"/>
              <a:gd name="connsiteY180" fmla="*/ 1583140 h 5854889"/>
              <a:gd name="connsiteX181" fmla="*/ 0 w 9553433"/>
              <a:gd name="connsiteY181" fmla="*/ 1501254 h 5854889"/>
              <a:gd name="connsiteX182" fmla="*/ 40944 w 9553433"/>
              <a:gd name="connsiteY182" fmla="*/ 1201003 h 5854889"/>
              <a:gd name="connsiteX183" fmla="*/ 68239 w 9553433"/>
              <a:gd name="connsiteY183" fmla="*/ 1160060 h 5854889"/>
              <a:gd name="connsiteX184" fmla="*/ 109182 w 9553433"/>
              <a:gd name="connsiteY184" fmla="*/ 1023582 h 5854889"/>
              <a:gd name="connsiteX185" fmla="*/ 136478 w 9553433"/>
              <a:gd name="connsiteY185" fmla="*/ 982639 h 5854889"/>
              <a:gd name="connsiteX186" fmla="*/ 204717 w 9553433"/>
              <a:gd name="connsiteY186" fmla="*/ 859809 h 5854889"/>
              <a:gd name="connsiteX187" fmla="*/ 245660 w 9553433"/>
              <a:gd name="connsiteY187" fmla="*/ 818866 h 5854889"/>
              <a:gd name="connsiteX188" fmla="*/ 272955 w 9553433"/>
              <a:gd name="connsiteY188" fmla="*/ 777922 h 5854889"/>
              <a:gd name="connsiteX189" fmla="*/ 313899 w 9553433"/>
              <a:gd name="connsiteY189" fmla="*/ 736979 h 5854889"/>
              <a:gd name="connsiteX190" fmla="*/ 409433 w 9553433"/>
              <a:gd name="connsiteY190" fmla="*/ 627797 h 5854889"/>
              <a:gd name="connsiteX191" fmla="*/ 518615 w 9553433"/>
              <a:gd name="connsiteY191" fmla="*/ 464024 h 5854889"/>
              <a:gd name="connsiteX192" fmla="*/ 545911 w 9553433"/>
              <a:gd name="connsiteY192" fmla="*/ 423080 h 5854889"/>
              <a:gd name="connsiteX193" fmla="*/ 573206 w 9553433"/>
              <a:gd name="connsiteY193" fmla="*/ 382137 h 5854889"/>
              <a:gd name="connsiteX194" fmla="*/ 614149 w 9553433"/>
              <a:gd name="connsiteY194" fmla="*/ 354842 h 5854889"/>
              <a:gd name="connsiteX195" fmla="*/ 641445 w 9553433"/>
              <a:gd name="connsiteY195" fmla="*/ 313898 h 5854889"/>
              <a:gd name="connsiteX196" fmla="*/ 723332 w 9553433"/>
              <a:gd name="connsiteY196" fmla="*/ 272955 h 5854889"/>
              <a:gd name="connsiteX197" fmla="*/ 764275 w 9553433"/>
              <a:gd name="connsiteY197" fmla="*/ 245660 h 5854889"/>
              <a:gd name="connsiteX198" fmla="*/ 859809 w 9553433"/>
              <a:gd name="connsiteY198" fmla="*/ 191069 h 5854889"/>
              <a:gd name="connsiteX199" fmla="*/ 887105 w 9553433"/>
              <a:gd name="connsiteY199" fmla="*/ 150125 h 5854889"/>
              <a:gd name="connsiteX200" fmla="*/ 941696 w 9553433"/>
              <a:gd name="connsiteY200" fmla="*/ 136477 h 5854889"/>
              <a:gd name="connsiteX201" fmla="*/ 1050878 w 9553433"/>
              <a:gd name="connsiteY201" fmla="*/ 95534 h 5854889"/>
              <a:gd name="connsiteX202" fmla="*/ 1160060 w 9553433"/>
              <a:gd name="connsiteY202" fmla="*/ 54591 h 5854889"/>
              <a:gd name="connsiteX203" fmla="*/ 1201003 w 9553433"/>
              <a:gd name="connsiteY203" fmla="*/ 40943 h 5854889"/>
              <a:gd name="connsiteX204" fmla="*/ 1241946 w 9553433"/>
              <a:gd name="connsiteY204" fmla="*/ 13648 h 5854889"/>
              <a:gd name="connsiteX205" fmla="*/ 1323833 w 9553433"/>
              <a:gd name="connsiteY205" fmla="*/ 0 h 5854889"/>
              <a:gd name="connsiteX206" fmla="*/ 1569493 w 9553433"/>
              <a:gd name="connsiteY206" fmla="*/ 13648 h 5854889"/>
              <a:gd name="connsiteX207" fmla="*/ 1692323 w 9553433"/>
              <a:gd name="connsiteY207" fmla="*/ 54591 h 5854889"/>
              <a:gd name="connsiteX208" fmla="*/ 1774209 w 9553433"/>
              <a:gd name="connsiteY208" fmla="*/ 81886 h 5854889"/>
              <a:gd name="connsiteX209" fmla="*/ 1815152 w 9553433"/>
              <a:gd name="connsiteY209" fmla="*/ 95534 h 5854889"/>
              <a:gd name="connsiteX210" fmla="*/ 1869744 w 9553433"/>
              <a:gd name="connsiteY210" fmla="*/ 109182 h 5854889"/>
              <a:gd name="connsiteX211" fmla="*/ 1965278 w 9553433"/>
              <a:gd name="connsiteY211" fmla="*/ 136477 h 5854889"/>
              <a:gd name="connsiteX212" fmla="*/ 2019869 w 9553433"/>
              <a:gd name="connsiteY212" fmla="*/ 163773 h 5854889"/>
              <a:gd name="connsiteX213" fmla="*/ 2101755 w 9553433"/>
              <a:gd name="connsiteY213" fmla="*/ 191069 h 5854889"/>
              <a:gd name="connsiteX214" fmla="*/ 2142699 w 9553433"/>
              <a:gd name="connsiteY214" fmla="*/ 218364 h 5854889"/>
              <a:gd name="connsiteX215" fmla="*/ 2238233 w 9553433"/>
              <a:gd name="connsiteY215" fmla="*/ 232012 h 5854889"/>
              <a:gd name="connsiteX216" fmla="*/ 2279176 w 9553433"/>
              <a:gd name="connsiteY216" fmla="*/ 259307 h 5854889"/>
              <a:gd name="connsiteX217" fmla="*/ 2333767 w 9553433"/>
              <a:gd name="connsiteY217" fmla="*/ 272955 h 5854889"/>
              <a:gd name="connsiteX218" fmla="*/ 2538484 w 9553433"/>
              <a:gd name="connsiteY218" fmla="*/ 300251 h 5854889"/>
              <a:gd name="connsiteX219" fmla="*/ 2647666 w 9553433"/>
              <a:gd name="connsiteY219" fmla="*/ 327546 h 5854889"/>
              <a:gd name="connsiteX220" fmla="*/ 2688609 w 9553433"/>
              <a:gd name="connsiteY220" fmla="*/ 341194 h 5854889"/>
              <a:gd name="connsiteX221" fmla="*/ 2784144 w 9553433"/>
              <a:gd name="connsiteY221" fmla="*/ 354842 h 5854889"/>
              <a:gd name="connsiteX222" fmla="*/ 2825087 w 9553433"/>
              <a:gd name="connsiteY222" fmla="*/ 368489 h 5854889"/>
              <a:gd name="connsiteX223" fmla="*/ 2906973 w 9553433"/>
              <a:gd name="connsiteY223" fmla="*/ 382137 h 5854889"/>
              <a:gd name="connsiteX224" fmla="*/ 2961564 w 9553433"/>
              <a:gd name="connsiteY224" fmla="*/ 395785 h 5854889"/>
              <a:gd name="connsiteX225" fmla="*/ 3289111 w 9553433"/>
              <a:gd name="connsiteY225" fmla="*/ 382137 h 5854889"/>
              <a:gd name="connsiteX226" fmla="*/ 3370997 w 9553433"/>
              <a:gd name="connsiteY226" fmla="*/ 354842 h 5854889"/>
              <a:gd name="connsiteX227" fmla="*/ 3439236 w 9553433"/>
              <a:gd name="connsiteY227" fmla="*/ 341194 h 5854889"/>
              <a:gd name="connsiteX228" fmla="*/ 3493827 w 9553433"/>
              <a:gd name="connsiteY228" fmla="*/ 327546 h 5854889"/>
              <a:gd name="connsiteX229" fmla="*/ 3589361 w 9553433"/>
              <a:gd name="connsiteY229" fmla="*/ 313898 h 5854889"/>
              <a:gd name="connsiteX230" fmla="*/ 3712191 w 9553433"/>
              <a:gd name="connsiteY230" fmla="*/ 286603 h 5854889"/>
              <a:gd name="connsiteX231" fmla="*/ 3889612 w 9553433"/>
              <a:gd name="connsiteY231" fmla="*/ 259307 h 5854889"/>
              <a:gd name="connsiteX232" fmla="*/ 4080681 w 9553433"/>
              <a:gd name="connsiteY232" fmla="*/ 272955 h 5854889"/>
              <a:gd name="connsiteX233" fmla="*/ 4121624 w 9553433"/>
              <a:gd name="connsiteY233" fmla="*/ 300251 h 5854889"/>
              <a:gd name="connsiteX234" fmla="*/ 4203511 w 9553433"/>
              <a:gd name="connsiteY234" fmla="*/ 327546 h 5854889"/>
              <a:gd name="connsiteX235" fmla="*/ 4244454 w 9553433"/>
              <a:gd name="connsiteY235" fmla="*/ 341194 h 5854889"/>
              <a:gd name="connsiteX236" fmla="*/ 4299045 w 9553433"/>
              <a:gd name="connsiteY236" fmla="*/ 354842 h 5854889"/>
              <a:gd name="connsiteX237" fmla="*/ 4367284 w 9553433"/>
              <a:gd name="connsiteY237" fmla="*/ 382137 h 5854889"/>
              <a:gd name="connsiteX238" fmla="*/ 4408227 w 9553433"/>
              <a:gd name="connsiteY238" fmla="*/ 409433 h 5854889"/>
              <a:gd name="connsiteX239" fmla="*/ 4462818 w 9553433"/>
              <a:gd name="connsiteY239" fmla="*/ 423080 h 5854889"/>
              <a:gd name="connsiteX240" fmla="*/ 4544705 w 9553433"/>
              <a:gd name="connsiteY240" fmla="*/ 450376 h 5854889"/>
              <a:gd name="connsiteX241" fmla="*/ 4585648 w 9553433"/>
              <a:gd name="connsiteY241" fmla="*/ 491319 h 5854889"/>
              <a:gd name="connsiteX242" fmla="*/ 4626591 w 9553433"/>
              <a:gd name="connsiteY242" fmla="*/ 504967 h 5854889"/>
              <a:gd name="connsiteX243" fmla="*/ 4735773 w 9553433"/>
              <a:gd name="connsiteY243" fmla="*/ 559558 h 5854889"/>
              <a:gd name="connsiteX244" fmla="*/ 4817660 w 9553433"/>
              <a:gd name="connsiteY244" fmla="*/ 614149 h 5854889"/>
              <a:gd name="connsiteX245" fmla="*/ 4858603 w 9553433"/>
              <a:gd name="connsiteY245" fmla="*/ 641445 h 5854889"/>
              <a:gd name="connsiteX246" fmla="*/ 4899546 w 9553433"/>
              <a:gd name="connsiteY246" fmla="*/ 655092 h 5854889"/>
              <a:gd name="connsiteX247" fmla="*/ 5022376 w 9553433"/>
              <a:gd name="connsiteY247" fmla="*/ 723331 h 5854889"/>
              <a:gd name="connsiteX248" fmla="*/ 5117911 w 9553433"/>
              <a:gd name="connsiteY248" fmla="*/ 791570 h 5854889"/>
              <a:gd name="connsiteX249" fmla="*/ 5158854 w 9553433"/>
              <a:gd name="connsiteY249" fmla="*/ 805218 h 5854889"/>
              <a:gd name="connsiteX250" fmla="*/ 5199797 w 9553433"/>
              <a:gd name="connsiteY250" fmla="*/ 832513 h 5854889"/>
              <a:gd name="connsiteX251" fmla="*/ 5281684 w 9553433"/>
              <a:gd name="connsiteY251" fmla="*/ 859809 h 5854889"/>
              <a:gd name="connsiteX252" fmla="*/ 5322627 w 9553433"/>
              <a:gd name="connsiteY252" fmla="*/ 900752 h 5854889"/>
              <a:gd name="connsiteX253" fmla="*/ 5363570 w 9553433"/>
              <a:gd name="connsiteY253" fmla="*/ 928048 h 5854889"/>
              <a:gd name="connsiteX254" fmla="*/ 5445457 w 9553433"/>
              <a:gd name="connsiteY254" fmla="*/ 1009934 h 5854889"/>
              <a:gd name="connsiteX255" fmla="*/ 5486400 w 9553433"/>
              <a:gd name="connsiteY255" fmla="*/ 1037230 h 5854889"/>
              <a:gd name="connsiteX256" fmla="*/ 5568287 w 9553433"/>
              <a:gd name="connsiteY256" fmla="*/ 1119116 h 5854889"/>
              <a:gd name="connsiteX257" fmla="*/ 5636526 w 9553433"/>
              <a:gd name="connsiteY257" fmla="*/ 1201003 h 5854889"/>
              <a:gd name="connsiteX258" fmla="*/ 5636526 w 9553433"/>
              <a:gd name="connsiteY258" fmla="*/ 1282889 h 58548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</a:cxnLst>
            <a:rect l="l" t="t" r="r" b="b"/>
            <a:pathLst>
              <a:path w="9553433" h="5854889">
                <a:moveTo>
                  <a:pt x="5636526" y="1282889"/>
                </a:moveTo>
                <a:cubicBezTo>
                  <a:pt x="5650174" y="1298811"/>
                  <a:pt x="5691399" y="1290534"/>
                  <a:pt x="5718412" y="1296537"/>
                </a:cubicBezTo>
                <a:cubicBezTo>
                  <a:pt x="5732455" y="1299658"/>
                  <a:pt x="5745523" y="1306233"/>
                  <a:pt x="5759355" y="1310185"/>
                </a:cubicBezTo>
                <a:cubicBezTo>
                  <a:pt x="5777390" y="1315338"/>
                  <a:pt x="5795749" y="1319284"/>
                  <a:pt x="5813946" y="1323833"/>
                </a:cubicBezTo>
                <a:cubicBezTo>
                  <a:pt x="5850340" y="1319284"/>
                  <a:pt x="5887043" y="1316746"/>
                  <a:pt x="5923129" y="1310185"/>
                </a:cubicBezTo>
                <a:cubicBezTo>
                  <a:pt x="5977033" y="1300384"/>
                  <a:pt x="5955066" y="1294216"/>
                  <a:pt x="6005015" y="1269242"/>
                </a:cubicBezTo>
                <a:cubicBezTo>
                  <a:pt x="6017882" y="1262808"/>
                  <a:pt x="6032310" y="1260143"/>
                  <a:pt x="6045958" y="1255594"/>
                </a:cubicBezTo>
                <a:cubicBezTo>
                  <a:pt x="6053290" y="1250095"/>
                  <a:pt x="6125166" y="1194612"/>
                  <a:pt x="6141493" y="1187355"/>
                </a:cubicBezTo>
                <a:cubicBezTo>
                  <a:pt x="6167785" y="1175670"/>
                  <a:pt x="6223379" y="1160060"/>
                  <a:pt x="6223379" y="1160060"/>
                </a:cubicBezTo>
                <a:cubicBezTo>
                  <a:pt x="6250675" y="1141863"/>
                  <a:pt x="6274144" y="1115843"/>
                  <a:pt x="6305266" y="1105469"/>
                </a:cubicBezTo>
                <a:cubicBezTo>
                  <a:pt x="6332561" y="1096370"/>
                  <a:pt x="6363212" y="1094133"/>
                  <a:pt x="6387152" y="1078173"/>
                </a:cubicBezTo>
                <a:cubicBezTo>
                  <a:pt x="6400800" y="1069074"/>
                  <a:pt x="6413019" y="1057338"/>
                  <a:pt x="6428096" y="1050877"/>
                </a:cubicBezTo>
                <a:cubicBezTo>
                  <a:pt x="6445336" y="1043488"/>
                  <a:pt x="6464721" y="1042620"/>
                  <a:pt x="6482687" y="1037230"/>
                </a:cubicBezTo>
                <a:cubicBezTo>
                  <a:pt x="6510245" y="1028962"/>
                  <a:pt x="6537278" y="1019033"/>
                  <a:pt x="6564573" y="1009934"/>
                </a:cubicBezTo>
                <a:cubicBezTo>
                  <a:pt x="6578221" y="1005385"/>
                  <a:pt x="6591410" y="999107"/>
                  <a:pt x="6605517" y="996286"/>
                </a:cubicBezTo>
                <a:cubicBezTo>
                  <a:pt x="6687862" y="979818"/>
                  <a:pt x="6651749" y="989974"/>
                  <a:pt x="6714699" y="968991"/>
                </a:cubicBezTo>
                <a:cubicBezTo>
                  <a:pt x="6788350" y="972674"/>
                  <a:pt x="7049617" y="982712"/>
                  <a:pt x="7151427" y="996286"/>
                </a:cubicBezTo>
                <a:cubicBezTo>
                  <a:pt x="7165687" y="998187"/>
                  <a:pt x="7178263" y="1007113"/>
                  <a:pt x="7192370" y="1009934"/>
                </a:cubicBezTo>
                <a:cubicBezTo>
                  <a:pt x="7223914" y="1016243"/>
                  <a:pt x="7256111" y="1018690"/>
                  <a:pt x="7287905" y="1023582"/>
                </a:cubicBezTo>
                <a:cubicBezTo>
                  <a:pt x="7315255" y="1027790"/>
                  <a:pt x="7342496" y="1032681"/>
                  <a:pt x="7369791" y="1037230"/>
                </a:cubicBezTo>
                <a:cubicBezTo>
                  <a:pt x="7470002" y="1087335"/>
                  <a:pt x="7381092" y="1050450"/>
                  <a:pt x="7533564" y="1078173"/>
                </a:cubicBezTo>
                <a:cubicBezTo>
                  <a:pt x="7547718" y="1080747"/>
                  <a:pt x="7560401" y="1089000"/>
                  <a:pt x="7574508" y="1091821"/>
                </a:cubicBezTo>
                <a:cubicBezTo>
                  <a:pt x="7606051" y="1098130"/>
                  <a:pt x="7638393" y="1099715"/>
                  <a:pt x="7670042" y="1105469"/>
                </a:cubicBezTo>
                <a:cubicBezTo>
                  <a:pt x="7688496" y="1108824"/>
                  <a:pt x="7706065" y="1116463"/>
                  <a:pt x="7724633" y="1119116"/>
                </a:cubicBezTo>
                <a:cubicBezTo>
                  <a:pt x="7870319" y="1139928"/>
                  <a:pt x="8074467" y="1141298"/>
                  <a:pt x="8202305" y="1146412"/>
                </a:cubicBezTo>
                <a:cubicBezTo>
                  <a:pt x="8212207" y="1148062"/>
                  <a:pt x="8302740" y="1158777"/>
                  <a:pt x="8325135" y="1173707"/>
                </a:cubicBezTo>
                <a:cubicBezTo>
                  <a:pt x="8427368" y="1241862"/>
                  <a:pt x="8309667" y="1195848"/>
                  <a:pt x="8407021" y="1228298"/>
                </a:cubicBezTo>
                <a:cubicBezTo>
                  <a:pt x="8420669" y="1237397"/>
                  <a:pt x="8433293" y="1248258"/>
                  <a:pt x="8447964" y="1255594"/>
                </a:cubicBezTo>
                <a:cubicBezTo>
                  <a:pt x="8460831" y="1262028"/>
                  <a:pt x="8476332" y="1262255"/>
                  <a:pt x="8488908" y="1269242"/>
                </a:cubicBezTo>
                <a:cubicBezTo>
                  <a:pt x="8517585" y="1285174"/>
                  <a:pt x="8570794" y="1323833"/>
                  <a:pt x="8570794" y="1323833"/>
                </a:cubicBezTo>
                <a:cubicBezTo>
                  <a:pt x="8624607" y="1404550"/>
                  <a:pt x="8564527" y="1329104"/>
                  <a:pt x="8652681" y="1392071"/>
                </a:cubicBezTo>
                <a:cubicBezTo>
                  <a:pt x="8730928" y="1447962"/>
                  <a:pt x="8661072" y="1414110"/>
                  <a:pt x="8720920" y="1473958"/>
                </a:cubicBezTo>
                <a:cubicBezTo>
                  <a:pt x="8732518" y="1485556"/>
                  <a:pt x="8748215" y="1492155"/>
                  <a:pt x="8761863" y="1501254"/>
                </a:cubicBezTo>
                <a:cubicBezTo>
                  <a:pt x="8770961" y="1514902"/>
                  <a:pt x="8778261" y="1529938"/>
                  <a:pt x="8789158" y="1542197"/>
                </a:cubicBezTo>
                <a:cubicBezTo>
                  <a:pt x="8814804" y="1571048"/>
                  <a:pt x="8849633" y="1591964"/>
                  <a:pt x="8871045" y="1624083"/>
                </a:cubicBezTo>
                <a:lnTo>
                  <a:pt x="8898341" y="1665027"/>
                </a:lnTo>
                <a:cubicBezTo>
                  <a:pt x="8930823" y="1762474"/>
                  <a:pt x="8909676" y="1722973"/>
                  <a:pt x="8952932" y="1787857"/>
                </a:cubicBezTo>
                <a:cubicBezTo>
                  <a:pt x="8987232" y="1890761"/>
                  <a:pt x="8940965" y="1763925"/>
                  <a:pt x="8993875" y="1869743"/>
                </a:cubicBezTo>
                <a:cubicBezTo>
                  <a:pt x="9000309" y="1882610"/>
                  <a:pt x="9001089" y="1897819"/>
                  <a:pt x="9007523" y="1910686"/>
                </a:cubicBezTo>
                <a:cubicBezTo>
                  <a:pt x="9014858" y="1925357"/>
                  <a:pt x="9028156" y="1936641"/>
                  <a:pt x="9034818" y="1951630"/>
                </a:cubicBezTo>
                <a:cubicBezTo>
                  <a:pt x="9034833" y="1951664"/>
                  <a:pt x="9068932" y="2053971"/>
                  <a:pt x="9075761" y="2074460"/>
                </a:cubicBezTo>
                <a:lnTo>
                  <a:pt x="9116705" y="2197289"/>
                </a:lnTo>
                <a:cubicBezTo>
                  <a:pt x="9121254" y="2210937"/>
                  <a:pt x="9126863" y="2224276"/>
                  <a:pt x="9130352" y="2238233"/>
                </a:cubicBezTo>
                <a:cubicBezTo>
                  <a:pt x="9134901" y="2256430"/>
                  <a:pt x="9137414" y="2275261"/>
                  <a:pt x="9144000" y="2292824"/>
                </a:cubicBezTo>
                <a:cubicBezTo>
                  <a:pt x="9158841" y="2332400"/>
                  <a:pt x="9175966" y="2354420"/>
                  <a:pt x="9198591" y="2388358"/>
                </a:cubicBezTo>
                <a:cubicBezTo>
                  <a:pt x="9233626" y="2528494"/>
                  <a:pt x="9186006" y="2354794"/>
                  <a:pt x="9239535" y="2497540"/>
                </a:cubicBezTo>
                <a:cubicBezTo>
                  <a:pt x="9277305" y="2598261"/>
                  <a:pt x="9225161" y="2510100"/>
                  <a:pt x="9280478" y="2593074"/>
                </a:cubicBezTo>
                <a:cubicBezTo>
                  <a:pt x="9312960" y="2690522"/>
                  <a:pt x="9291813" y="2651021"/>
                  <a:pt x="9335069" y="2715904"/>
                </a:cubicBezTo>
                <a:lnTo>
                  <a:pt x="9403308" y="2920621"/>
                </a:lnTo>
                <a:lnTo>
                  <a:pt x="9416955" y="2961564"/>
                </a:lnTo>
                <a:cubicBezTo>
                  <a:pt x="9421504" y="2975212"/>
                  <a:pt x="9427114" y="2988551"/>
                  <a:pt x="9430603" y="3002507"/>
                </a:cubicBezTo>
                <a:cubicBezTo>
                  <a:pt x="9439702" y="3038901"/>
                  <a:pt x="9446036" y="3076100"/>
                  <a:pt x="9457899" y="3111689"/>
                </a:cubicBezTo>
                <a:lnTo>
                  <a:pt x="9512490" y="3275463"/>
                </a:lnTo>
                <a:lnTo>
                  <a:pt x="9539785" y="3357349"/>
                </a:lnTo>
                <a:lnTo>
                  <a:pt x="9553433" y="3425588"/>
                </a:lnTo>
                <a:cubicBezTo>
                  <a:pt x="9548884" y="3534770"/>
                  <a:pt x="9550658" y="3644400"/>
                  <a:pt x="9539785" y="3753134"/>
                </a:cubicBezTo>
                <a:cubicBezTo>
                  <a:pt x="9533749" y="3813492"/>
                  <a:pt x="9505776" y="3838158"/>
                  <a:pt x="9485194" y="3889612"/>
                </a:cubicBezTo>
                <a:cubicBezTo>
                  <a:pt x="9474508" y="3916326"/>
                  <a:pt x="9473859" y="3947558"/>
                  <a:pt x="9457899" y="3971498"/>
                </a:cubicBezTo>
                <a:cubicBezTo>
                  <a:pt x="9379675" y="4088835"/>
                  <a:pt x="9473458" y="3940380"/>
                  <a:pt x="9416955" y="4053385"/>
                </a:cubicBezTo>
                <a:cubicBezTo>
                  <a:pt x="9409620" y="4068056"/>
                  <a:pt x="9396322" y="4079339"/>
                  <a:pt x="9389660" y="4094328"/>
                </a:cubicBezTo>
                <a:cubicBezTo>
                  <a:pt x="9377975" y="4120620"/>
                  <a:pt x="9371462" y="4148919"/>
                  <a:pt x="9362364" y="4176215"/>
                </a:cubicBezTo>
                <a:cubicBezTo>
                  <a:pt x="9357815" y="4189863"/>
                  <a:pt x="9356697" y="4205188"/>
                  <a:pt x="9348717" y="4217158"/>
                </a:cubicBezTo>
                <a:cubicBezTo>
                  <a:pt x="9330520" y="4244454"/>
                  <a:pt x="9308797" y="4269703"/>
                  <a:pt x="9294126" y="4299045"/>
                </a:cubicBezTo>
                <a:cubicBezTo>
                  <a:pt x="9283423" y="4320450"/>
                  <a:pt x="9258823" y="4375291"/>
                  <a:pt x="9239535" y="4394579"/>
                </a:cubicBezTo>
                <a:cubicBezTo>
                  <a:pt x="9227936" y="4406177"/>
                  <a:pt x="9212239" y="4412776"/>
                  <a:pt x="9198591" y="4421874"/>
                </a:cubicBezTo>
                <a:cubicBezTo>
                  <a:pt x="9174608" y="4493829"/>
                  <a:pt x="9200796" y="4435607"/>
                  <a:pt x="9144000" y="4503761"/>
                </a:cubicBezTo>
                <a:cubicBezTo>
                  <a:pt x="9133499" y="4516362"/>
                  <a:pt x="9128303" y="4533106"/>
                  <a:pt x="9116705" y="4544704"/>
                </a:cubicBezTo>
                <a:cubicBezTo>
                  <a:pt x="9090248" y="4571161"/>
                  <a:pt x="9068118" y="4574548"/>
                  <a:pt x="9034818" y="4585648"/>
                </a:cubicBezTo>
                <a:cubicBezTo>
                  <a:pt x="9025720" y="4599296"/>
                  <a:pt x="9018024" y="4613990"/>
                  <a:pt x="9007523" y="4626591"/>
                </a:cubicBezTo>
                <a:cubicBezTo>
                  <a:pt x="8985966" y="4652459"/>
                  <a:pt x="8956306" y="4679495"/>
                  <a:pt x="8925636" y="4694830"/>
                </a:cubicBezTo>
                <a:cubicBezTo>
                  <a:pt x="8912769" y="4701264"/>
                  <a:pt x="8898341" y="4703928"/>
                  <a:pt x="8884693" y="4708477"/>
                </a:cubicBezTo>
                <a:cubicBezTo>
                  <a:pt x="8871045" y="4722125"/>
                  <a:pt x="8858577" y="4737065"/>
                  <a:pt x="8843749" y="4749421"/>
                </a:cubicBezTo>
                <a:cubicBezTo>
                  <a:pt x="8785188" y="4798222"/>
                  <a:pt x="8816238" y="4752409"/>
                  <a:pt x="8761863" y="4817660"/>
                </a:cubicBezTo>
                <a:cubicBezTo>
                  <a:pt x="8751362" y="4830261"/>
                  <a:pt x="8745068" y="4846002"/>
                  <a:pt x="8734567" y="4858603"/>
                </a:cubicBezTo>
                <a:cubicBezTo>
                  <a:pt x="8722211" y="4873430"/>
                  <a:pt x="8705980" y="4884719"/>
                  <a:pt x="8693624" y="4899546"/>
                </a:cubicBezTo>
                <a:cubicBezTo>
                  <a:pt x="8683123" y="4912147"/>
                  <a:pt x="8677927" y="4928891"/>
                  <a:pt x="8666329" y="4940489"/>
                </a:cubicBezTo>
                <a:cubicBezTo>
                  <a:pt x="8654730" y="4952088"/>
                  <a:pt x="8639033" y="4958686"/>
                  <a:pt x="8625385" y="4967785"/>
                </a:cubicBezTo>
                <a:cubicBezTo>
                  <a:pt x="8620836" y="4981433"/>
                  <a:pt x="8620570" y="4997372"/>
                  <a:pt x="8611738" y="5008728"/>
                </a:cubicBezTo>
                <a:cubicBezTo>
                  <a:pt x="8588039" y="5039199"/>
                  <a:pt x="8529851" y="5090615"/>
                  <a:pt x="8529851" y="5090615"/>
                </a:cubicBezTo>
                <a:cubicBezTo>
                  <a:pt x="8525302" y="5104263"/>
                  <a:pt x="8523189" y="5118982"/>
                  <a:pt x="8516203" y="5131558"/>
                </a:cubicBezTo>
                <a:cubicBezTo>
                  <a:pt x="8500271" y="5160235"/>
                  <a:pt x="8471986" y="5182323"/>
                  <a:pt x="8461612" y="5213445"/>
                </a:cubicBezTo>
                <a:cubicBezTo>
                  <a:pt x="8457063" y="5227093"/>
                  <a:pt x="8454950" y="5241812"/>
                  <a:pt x="8447964" y="5254388"/>
                </a:cubicBezTo>
                <a:cubicBezTo>
                  <a:pt x="8425531" y="5294767"/>
                  <a:pt x="8391350" y="5346947"/>
                  <a:pt x="8352430" y="5377218"/>
                </a:cubicBezTo>
                <a:cubicBezTo>
                  <a:pt x="8326535" y="5397358"/>
                  <a:pt x="8297839" y="5413612"/>
                  <a:pt x="8270544" y="5431809"/>
                </a:cubicBezTo>
                <a:cubicBezTo>
                  <a:pt x="8256896" y="5440908"/>
                  <a:pt x="8245684" y="5455887"/>
                  <a:pt x="8229600" y="5459104"/>
                </a:cubicBezTo>
                <a:lnTo>
                  <a:pt x="8161361" y="5472752"/>
                </a:lnTo>
                <a:cubicBezTo>
                  <a:pt x="8143164" y="5481851"/>
                  <a:pt x="8125820" y="5492904"/>
                  <a:pt x="8106770" y="5500048"/>
                </a:cubicBezTo>
                <a:cubicBezTo>
                  <a:pt x="8089207" y="5506634"/>
                  <a:pt x="8070520" y="5509765"/>
                  <a:pt x="8052179" y="5513695"/>
                </a:cubicBezTo>
                <a:cubicBezTo>
                  <a:pt x="7811626" y="5565242"/>
                  <a:pt x="7904619" y="5541387"/>
                  <a:pt x="7533564" y="5554639"/>
                </a:cubicBezTo>
                <a:cubicBezTo>
                  <a:pt x="7519916" y="5559188"/>
                  <a:pt x="7506453" y="5564334"/>
                  <a:pt x="7492621" y="5568286"/>
                </a:cubicBezTo>
                <a:cubicBezTo>
                  <a:pt x="7474586" y="5573439"/>
                  <a:pt x="7455270" y="5574545"/>
                  <a:pt x="7438030" y="5581934"/>
                </a:cubicBezTo>
                <a:cubicBezTo>
                  <a:pt x="7422954" y="5588395"/>
                  <a:pt x="7411758" y="5601895"/>
                  <a:pt x="7397087" y="5609230"/>
                </a:cubicBezTo>
                <a:cubicBezTo>
                  <a:pt x="7384220" y="5615664"/>
                  <a:pt x="7369792" y="5618328"/>
                  <a:pt x="7356144" y="5622877"/>
                </a:cubicBezTo>
                <a:cubicBezTo>
                  <a:pt x="7291262" y="5666132"/>
                  <a:pt x="7330758" y="5644988"/>
                  <a:pt x="7233314" y="5677469"/>
                </a:cubicBezTo>
                <a:lnTo>
                  <a:pt x="7192370" y="5691116"/>
                </a:lnTo>
                <a:cubicBezTo>
                  <a:pt x="7110484" y="5686567"/>
                  <a:pt x="7028387" y="5684894"/>
                  <a:pt x="6946711" y="5677469"/>
                </a:cubicBezTo>
                <a:cubicBezTo>
                  <a:pt x="6893484" y="5672630"/>
                  <a:pt x="6886009" y="5657302"/>
                  <a:pt x="6837529" y="5636525"/>
                </a:cubicBezTo>
                <a:cubicBezTo>
                  <a:pt x="6824306" y="5630858"/>
                  <a:pt x="6809452" y="5629311"/>
                  <a:pt x="6796585" y="5622877"/>
                </a:cubicBezTo>
                <a:cubicBezTo>
                  <a:pt x="6690755" y="5569963"/>
                  <a:pt x="6817614" y="5616240"/>
                  <a:pt x="6714699" y="5581934"/>
                </a:cubicBezTo>
                <a:cubicBezTo>
                  <a:pt x="6610066" y="5586483"/>
                  <a:pt x="6505300" y="5588615"/>
                  <a:pt x="6400800" y="5595582"/>
                </a:cubicBezTo>
                <a:cubicBezTo>
                  <a:pt x="6300526" y="5602267"/>
                  <a:pt x="6201027" y="5620945"/>
                  <a:pt x="6100549" y="5622877"/>
                </a:cubicBezTo>
                <a:lnTo>
                  <a:pt x="5390866" y="5636525"/>
                </a:lnTo>
                <a:lnTo>
                  <a:pt x="5227093" y="5691116"/>
                </a:lnTo>
                <a:lnTo>
                  <a:pt x="5145206" y="5718412"/>
                </a:lnTo>
                <a:cubicBezTo>
                  <a:pt x="5131558" y="5722961"/>
                  <a:pt x="5117130" y="5725627"/>
                  <a:pt x="5104263" y="5732060"/>
                </a:cubicBezTo>
                <a:lnTo>
                  <a:pt x="5049672" y="5759355"/>
                </a:lnTo>
                <a:cubicBezTo>
                  <a:pt x="4995081" y="5754806"/>
                  <a:pt x="4940304" y="5752107"/>
                  <a:pt x="4885899" y="5745707"/>
                </a:cubicBezTo>
                <a:cubicBezTo>
                  <a:pt x="4862861" y="5742997"/>
                  <a:pt x="4840483" y="5736209"/>
                  <a:pt x="4817660" y="5732060"/>
                </a:cubicBezTo>
                <a:cubicBezTo>
                  <a:pt x="4790434" y="5727110"/>
                  <a:pt x="4762999" y="5723362"/>
                  <a:pt x="4735773" y="5718412"/>
                </a:cubicBezTo>
                <a:cubicBezTo>
                  <a:pt x="4662033" y="5705004"/>
                  <a:pt x="4654384" y="5698962"/>
                  <a:pt x="4572000" y="5691116"/>
                </a:cubicBezTo>
                <a:cubicBezTo>
                  <a:pt x="4508436" y="5685062"/>
                  <a:pt x="4444621" y="5682018"/>
                  <a:pt x="4380932" y="5677469"/>
                </a:cubicBezTo>
                <a:cubicBezTo>
                  <a:pt x="4362735" y="5672920"/>
                  <a:pt x="4344307" y="5669211"/>
                  <a:pt x="4326341" y="5663821"/>
                </a:cubicBezTo>
                <a:cubicBezTo>
                  <a:pt x="4298782" y="5655553"/>
                  <a:pt x="4244454" y="5636525"/>
                  <a:pt x="4244454" y="5636525"/>
                </a:cubicBezTo>
                <a:cubicBezTo>
                  <a:pt x="3970049" y="5651770"/>
                  <a:pt x="4076604" y="5624237"/>
                  <a:pt x="3916908" y="5677469"/>
                </a:cubicBezTo>
                <a:lnTo>
                  <a:pt x="3835021" y="5704764"/>
                </a:lnTo>
                <a:lnTo>
                  <a:pt x="3794078" y="5718412"/>
                </a:lnTo>
                <a:lnTo>
                  <a:pt x="3179929" y="5704764"/>
                </a:lnTo>
                <a:cubicBezTo>
                  <a:pt x="3165555" y="5704165"/>
                  <a:pt x="3152818" y="5695068"/>
                  <a:pt x="3138985" y="5691116"/>
                </a:cubicBezTo>
                <a:cubicBezTo>
                  <a:pt x="3114878" y="5684229"/>
                  <a:pt x="3037255" y="5665831"/>
                  <a:pt x="3016155" y="5663821"/>
                </a:cubicBezTo>
                <a:cubicBezTo>
                  <a:pt x="2943553" y="5656906"/>
                  <a:pt x="2870579" y="5654722"/>
                  <a:pt x="2797791" y="5650173"/>
                </a:cubicBezTo>
                <a:lnTo>
                  <a:pt x="2729552" y="5636525"/>
                </a:lnTo>
                <a:cubicBezTo>
                  <a:pt x="2702327" y="5631575"/>
                  <a:pt x="2674679" y="5628880"/>
                  <a:pt x="2647666" y="5622877"/>
                </a:cubicBezTo>
                <a:cubicBezTo>
                  <a:pt x="2633623" y="5619756"/>
                  <a:pt x="2620942" y="5611417"/>
                  <a:pt x="2606723" y="5609230"/>
                </a:cubicBezTo>
                <a:cubicBezTo>
                  <a:pt x="2528517" y="5597198"/>
                  <a:pt x="2326903" y="5586026"/>
                  <a:pt x="2265529" y="5581934"/>
                </a:cubicBezTo>
                <a:cubicBezTo>
                  <a:pt x="2242783" y="5586483"/>
                  <a:pt x="2219669" y="5589479"/>
                  <a:pt x="2197290" y="5595582"/>
                </a:cubicBezTo>
                <a:cubicBezTo>
                  <a:pt x="2169532" y="5603152"/>
                  <a:pt x="2143316" y="5615899"/>
                  <a:pt x="2115403" y="5622877"/>
                </a:cubicBezTo>
                <a:lnTo>
                  <a:pt x="2060812" y="5636525"/>
                </a:lnTo>
                <a:cubicBezTo>
                  <a:pt x="2047164" y="5645624"/>
                  <a:pt x="2035284" y="5658216"/>
                  <a:pt x="2019869" y="5663821"/>
                </a:cubicBezTo>
                <a:cubicBezTo>
                  <a:pt x="1984614" y="5676641"/>
                  <a:pt x="1910687" y="5691116"/>
                  <a:pt x="1910687" y="5691116"/>
                </a:cubicBezTo>
                <a:cubicBezTo>
                  <a:pt x="1883391" y="5709313"/>
                  <a:pt x="1859922" y="5735333"/>
                  <a:pt x="1828800" y="5745707"/>
                </a:cubicBezTo>
                <a:cubicBezTo>
                  <a:pt x="1815152" y="5750256"/>
                  <a:pt x="1801813" y="5755866"/>
                  <a:pt x="1787857" y="5759355"/>
                </a:cubicBezTo>
                <a:cubicBezTo>
                  <a:pt x="1761913" y="5765841"/>
                  <a:pt x="1693050" y="5776143"/>
                  <a:pt x="1665027" y="5786651"/>
                </a:cubicBezTo>
                <a:cubicBezTo>
                  <a:pt x="1645978" y="5793794"/>
                  <a:pt x="1629326" y="5806390"/>
                  <a:pt x="1610436" y="5813946"/>
                </a:cubicBezTo>
                <a:cubicBezTo>
                  <a:pt x="1583722" y="5824632"/>
                  <a:pt x="1555845" y="5832144"/>
                  <a:pt x="1528549" y="5841242"/>
                </a:cubicBezTo>
                <a:lnTo>
                  <a:pt x="1487606" y="5854889"/>
                </a:lnTo>
                <a:cubicBezTo>
                  <a:pt x="1464860" y="5850340"/>
                  <a:pt x="1440115" y="5851616"/>
                  <a:pt x="1419367" y="5841242"/>
                </a:cubicBezTo>
                <a:cubicBezTo>
                  <a:pt x="1402104" y="5832610"/>
                  <a:pt x="1393251" y="5812654"/>
                  <a:pt x="1378424" y="5800298"/>
                </a:cubicBezTo>
                <a:cubicBezTo>
                  <a:pt x="1343150" y="5770903"/>
                  <a:pt x="1337571" y="5773033"/>
                  <a:pt x="1296538" y="5759355"/>
                </a:cubicBezTo>
                <a:cubicBezTo>
                  <a:pt x="1232397" y="5695216"/>
                  <a:pt x="1271653" y="5729118"/>
                  <a:pt x="1173708" y="5663821"/>
                </a:cubicBezTo>
                <a:lnTo>
                  <a:pt x="1132764" y="5636525"/>
                </a:lnTo>
                <a:cubicBezTo>
                  <a:pt x="1119116" y="5627427"/>
                  <a:pt x="1103419" y="5620828"/>
                  <a:pt x="1091821" y="5609230"/>
                </a:cubicBezTo>
                <a:cubicBezTo>
                  <a:pt x="1039280" y="5556688"/>
                  <a:pt x="1066937" y="5578992"/>
                  <a:pt x="1009935" y="5540991"/>
                </a:cubicBezTo>
                <a:cubicBezTo>
                  <a:pt x="964441" y="5472752"/>
                  <a:pt x="996288" y="5509148"/>
                  <a:pt x="900752" y="5445457"/>
                </a:cubicBezTo>
                <a:lnTo>
                  <a:pt x="818866" y="5390866"/>
                </a:lnTo>
                <a:cubicBezTo>
                  <a:pt x="805218" y="5386317"/>
                  <a:pt x="790499" y="5384204"/>
                  <a:pt x="777923" y="5377218"/>
                </a:cubicBezTo>
                <a:cubicBezTo>
                  <a:pt x="749246" y="5361286"/>
                  <a:pt x="696036" y="5322627"/>
                  <a:pt x="696036" y="5322627"/>
                </a:cubicBezTo>
                <a:cubicBezTo>
                  <a:pt x="686938" y="5308979"/>
                  <a:pt x="680339" y="5293281"/>
                  <a:pt x="668741" y="5281683"/>
                </a:cubicBezTo>
                <a:cubicBezTo>
                  <a:pt x="657143" y="5270085"/>
                  <a:pt x="638044" y="5267196"/>
                  <a:pt x="627797" y="5254388"/>
                </a:cubicBezTo>
                <a:cubicBezTo>
                  <a:pt x="618810" y="5243155"/>
                  <a:pt x="622129" y="5225415"/>
                  <a:pt x="614149" y="5213445"/>
                </a:cubicBezTo>
                <a:cubicBezTo>
                  <a:pt x="603443" y="5197386"/>
                  <a:pt x="585056" y="5187736"/>
                  <a:pt x="573206" y="5172501"/>
                </a:cubicBezTo>
                <a:cubicBezTo>
                  <a:pt x="553066" y="5146606"/>
                  <a:pt x="536812" y="5117910"/>
                  <a:pt x="518615" y="5090615"/>
                </a:cubicBezTo>
                <a:cubicBezTo>
                  <a:pt x="509516" y="5076967"/>
                  <a:pt x="496507" y="5065232"/>
                  <a:pt x="491320" y="5049671"/>
                </a:cubicBezTo>
                <a:cubicBezTo>
                  <a:pt x="477098" y="5007005"/>
                  <a:pt x="463305" y="4953659"/>
                  <a:pt x="423081" y="4926842"/>
                </a:cubicBezTo>
                <a:lnTo>
                  <a:pt x="382138" y="4899546"/>
                </a:lnTo>
                <a:lnTo>
                  <a:pt x="354842" y="4817660"/>
                </a:lnTo>
                <a:cubicBezTo>
                  <a:pt x="350293" y="4804012"/>
                  <a:pt x="347628" y="4789584"/>
                  <a:pt x="341194" y="4776716"/>
                </a:cubicBezTo>
                <a:cubicBezTo>
                  <a:pt x="332096" y="4758519"/>
                  <a:pt x="321913" y="4740825"/>
                  <a:pt x="313899" y="4722125"/>
                </a:cubicBezTo>
                <a:cubicBezTo>
                  <a:pt x="280904" y="4645135"/>
                  <a:pt x="321232" y="4718936"/>
                  <a:pt x="286603" y="4626591"/>
                </a:cubicBezTo>
                <a:cubicBezTo>
                  <a:pt x="279460" y="4607542"/>
                  <a:pt x="267322" y="4590700"/>
                  <a:pt x="259308" y="4572000"/>
                </a:cubicBezTo>
                <a:cubicBezTo>
                  <a:pt x="225407" y="4492897"/>
                  <a:pt x="270818" y="4568794"/>
                  <a:pt x="218364" y="4490113"/>
                </a:cubicBezTo>
                <a:cubicBezTo>
                  <a:pt x="213990" y="4472618"/>
                  <a:pt x="200860" y="4414161"/>
                  <a:pt x="191069" y="4394579"/>
                </a:cubicBezTo>
                <a:cubicBezTo>
                  <a:pt x="183733" y="4379908"/>
                  <a:pt x="172872" y="4367284"/>
                  <a:pt x="163773" y="4353636"/>
                </a:cubicBezTo>
                <a:cubicBezTo>
                  <a:pt x="131291" y="4256188"/>
                  <a:pt x="152438" y="4295689"/>
                  <a:pt x="109182" y="4230806"/>
                </a:cubicBezTo>
                <a:lnTo>
                  <a:pt x="54591" y="4067033"/>
                </a:lnTo>
                <a:lnTo>
                  <a:pt x="40944" y="4026089"/>
                </a:lnTo>
                <a:lnTo>
                  <a:pt x="27296" y="3985146"/>
                </a:lnTo>
                <a:cubicBezTo>
                  <a:pt x="31845" y="3916907"/>
                  <a:pt x="35019" y="3848563"/>
                  <a:pt x="40944" y="3780430"/>
                </a:cubicBezTo>
                <a:cubicBezTo>
                  <a:pt x="44121" y="3743891"/>
                  <a:pt x="53154" y="3707897"/>
                  <a:pt x="54591" y="3671248"/>
                </a:cubicBezTo>
                <a:cubicBezTo>
                  <a:pt x="62258" y="3475727"/>
                  <a:pt x="56749" y="3279727"/>
                  <a:pt x="68239" y="3084394"/>
                </a:cubicBezTo>
                <a:cubicBezTo>
                  <a:pt x="70442" y="3046945"/>
                  <a:pt x="90230" y="3012349"/>
                  <a:pt x="95535" y="2975212"/>
                </a:cubicBezTo>
                <a:cubicBezTo>
                  <a:pt x="121868" y="2790871"/>
                  <a:pt x="94246" y="2943540"/>
                  <a:pt x="122830" y="2838734"/>
                </a:cubicBezTo>
                <a:cubicBezTo>
                  <a:pt x="132701" y="2802542"/>
                  <a:pt x="138263" y="2765141"/>
                  <a:pt x="150126" y="2729552"/>
                </a:cubicBezTo>
                <a:cubicBezTo>
                  <a:pt x="159224" y="2702257"/>
                  <a:pt x="171778" y="2675879"/>
                  <a:pt x="177421" y="2647666"/>
                </a:cubicBezTo>
                <a:lnTo>
                  <a:pt x="204717" y="2511188"/>
                </a:lnTo>
                <a:cubicBezTo>
                  <a:pt x="197916" y="2361566"/>
                  <a:pt x="196966" y="2221047"/>
                  <a:pt x="177421" y="2074460"/>
                </a:cubicBezTo>
                <a:cubicBezTo>
                  <a:pt x="167017" y="1996432"/>
                  <a:pt x="167346" y="2025550"/>
                  <a:pt x="150126" y="1965277"/>
                </a:cubicBezTo>
                <a:cubicBezTo>
                  <a:pt x="144973" y="1947242"/>
                  <a:pt x="141631" y="1928721"/>
                  <a:pt x="136478" y="1910686"/>
                </a:cubicBezTo>
                <a:cubicBezTo>
                  <a:pt x="132526" y="1896854"/>
                  <a:pt x="126319" y="1883699"/>
                  <a:pt x="122830" y="1869743"/>
                </a:cubicBezTo>
                <a:cubicBezTo>
                  <a:pt x="96373" y="1763915"/>
                  <a:pt x="127291" y="1837722"/>
                  <a:pt x="81887" y="1746913"/>
                </a:cubicBezTo>
                <a:cubicBezTo>
                  <a:pt x="73876" y="1706857"/>
                  <a:pt x="70329" y="1674454"/>
                  <a:pt x="54591" y="1637731"/>
                </a:cubicBezTo>
                <a:cubicBezTo>
                  <a:pt x="46577" y="1619031"/>
                  <a:pt x="34852" y="1602030"/>
                  <a:pt x="27296" y="1583140"/>
                </a:cubicBezTo>
                <a:cubicBezTo>
                  <a:pt x="16610" y="1556426"/>
                  <a:pt x="0" y="1501254"/>
                  <a:pt x="0" y="1501254"/>
                </a:cubicBezTo>
                <a:cubicBezTo>
                  <a:pt x="2238" y="1465442"/>
                  <a:pt x="-4206" y="1268729"/>
                  <a:pt x="40944" y="1201003"/>
                </a:cubicBezTo>
                <a:lnTo>
                  <a:pt x="68239" y="1160060"/>
                </a:lnTo>
                <a:cubicBezTo>
                  <a:pt x="75868" y="1129546"/>
                  <a:pt x="95893" y="1043515"/>
                  <a:pt x="109182" y="1023582"/>
                </a:cubicBezTo>
                <a:lnTo>
                  <a:pt x="136478" y="982639"/>
                </a:lnTo>
                <a:cubicBezTo>
                  <a:pt x="153640" y="931153"/>
                  <a:pt x="157788" y="906738"/>
                  <a:pt x="204717" y="859809"/>
                </a:cubicBezTo>
                <a:cubicBezTo>
                  <a:pt x="218365" y="846161"/>
                  <a:pt x="233304" y="833693"/>
                  <a:pt x="245660" y="818866"/>
                </a:cubicBezTo>
                <a:cubicBezTo>
                  <a:pt x="256161" y="806265"/>
                  <a:pt x="262454" y="790523"/>
                  <a:pt x="272955" y="777922"/>
                </a:cubicBezTo>
                <a:cubicBezTo>
                  <a:pt x="285311" y="763095"/>
                  <a:pt x="302049" y="752214"/>
                  <a:pt x="313899" y="736979"/>
                </a:cubicBezTo>
                <a:cubicBezTo>
                  <a:pt x="399636" y="626746"/>
                  <a:pt x="330170" y="680638"/>
                  <a:pt x="409433" y="627797"/>
                </a:cubicBezTo>
                <a:lnTo>
                  <a:pt x="518615" y="464024"/>
                </a:lnTo>
                <a:lnTo>
                  <a:pt x="545911" y="423080"/>
                </a:lnTo>
                <a:cubicBezTo>
                  <a:pt x="555009" y="409432"/>
                  <a:pt x="559558" y="391235"/>
                  <a:pt x="573206" y="382137"/>
                </a:cubicBezTo>
                <a:lnTo>
                  <a:pt x="614149" y="354842"/>
                </a:lnTo>
                <a:cubicBezTo>
                  <a:pt x="623248" y="341194"/>
                  <a:pt x="629846" y="325497"/>
                  <a:pt x="641445" y="313898"/>
                </a:cubicBezTo>
                <a:cubicBezTo>
                  <a:pt x="680556" y="274787"/>
                  <a:pt x="678933" y="295154"/>
                  <a:pt x="723332" y="272955"/>
                </a:cubicBezTo>
                <a:cubicBezTo>
                  <a:pt x="738003" y="265620"/>
                  <a:pt x="750034" y="253798"/>
                  <a:pt x="764275" y="245660"/>
                </a:cubicBezTo>
                <a:cubicBezTo>
                  <a:pt x="885483" y="176398"/>
                  <a:pt x="760058" y="257569"/>
                  <a:pt x="859809" y="191069"/>
                </a:cubicBezTo>
                <a:cubicBezTo>
                  <a:pt x="868908" y="177421"/>
                  <a:pt x="873457" y="159224"/>
                  <a:pt x="887105" y="150125"/>
                </a:cubicBezTo>
                <a:cubicBezTo>
                  <a:pt x="902712" y="139720"/>
                  <a:pt x="924133" y="143063"/>
                  <a:pt x="941696" y="136477"/>
                </a:cubicBezTo>
                <a:cubicBezTo>
                  <a:pt x="1145235" y="60150"/>
                  <a:pt x="854693" y="151588"/>
                  <a:pt x="1050878" y="95534"/>
                </a:cubicBezTo>
                <a:cubicBezTo>
                  <a:pt x="1094240" y="83145"/>
                  <a:pt x="1113923" y="71892"/>
                  <a:pt x="1160060" y="54591"/>
                </a:cubicBezTo>
                <a:cubicBezTo>
                  <a:pt x="1173530" y="49540"/>
                  <a:pt x="1188136" y="47377"/>
                  <a:pt x="1201003" y="40943"/>
                </a:cubicBezTo>
                <a:cubicBezTo>
                  <a:pt x="1215674" y="33608"/>
                  <a:pt x="1226385" y="18835"/>
                  <a:pt x="1241946" y="13648"/>
                </a:cubicBezTo>
                <a:cubicBezTo>
                  <a:pt x="1268198" y="4897"/>
                  <a:pt x="1296537" y="4549"/>
                  <a:pt x="1323833" y="0"/>
                </a:cubicBezTo>
                <a:cubicBezTo>
                  <a:pt x="1405720" y="4549"/>
                  <a:pt x="1488113" y="3476"/>
                  <a:pt x="1569493" y="13648"/>
                </a:cubicBezTo>
                <a:cubicBezTo>
                  <a:pt x="1569494" y="13648"/>
                  <a:pt x="1671851" y="47767"/>
                  <a:pt x="1692323" y="54591"/>
                </a:cubicBezTo>
                <a:lnTo>
                  <a:pt x="1774209" y="81886"/>
                </a:lnTo>
                <a:cubicBezTo>
                  <a:pt x="1787857" y="86435"/>
                  <a:pt x="1801196" y="92045"/>
                  <a:pt x="1815152" y="95534"/>
                </a:cubicBezTo>
                <a:cubicBezTo>
                  <a:pt x="1833349" y="100083"/>
                  <a:pt x="1851708" y="104029"/>
                  <a:pt x="1869744" y="109182"/>
                </a:cubicBezTo>
                <a:cubicBezTo>
                  <a:pt x="2006770" y="148333"/>
                  <a:pt x="1794655" y="93824"/>
                  <a:pt x="1965278" y="136477"/>
                </a:cubicBezTo>
                <a:cubicBezTo>
                  <a:pt x="1983475" y="145576"/>
                  <a:pt x="2000979" y="156217"/>
                  <a:pt x="2019869" y="163773"/>
                </a:cubicBezTo>
                <a:cubicBezTo>
                  <a:pt x="2046583" y="174459"/>
                  <a:pt x="2077815" y="175110"/>
                  <a:pt x="2101755" y="191069"/>
                </a:cubicBezTo>
                <a:cubicBezTo>
                  <a:pt x="2115403" y="200167"/>
                  <a:pt x="2126988" y="213651"/>
                  <a:pt x="2142699" y="218364"/>
                </a:cubicBezTo>
                <a:cubicBezTo>
                  <a:pt x="2173510" y="227607"/>
                  <a:pt x="2206388" y="227463"/>
                  <a:pt x="2238233" y="232012"/>
                </a:cubicBezTo>
                <a:cubicBezTo>
                  <a:pt x="2251881" y="241110"/>
                  <a:pt x="2264100" y="252846"/>
                  <a:pt x="2279176" y="259307"/>
                </a:cubicBezTo>
                <a:cubicBezTo>
                  <a:pt x="2296416" y="266696"/>
                  <a:pt x="2315732" y="267802"/>
                  <a:pt x="2333767" y="272955"/>
                </a:cubicBezTo>
                <a:cubicBezTo>
                  <a:pt x="2448540" y="305748"/>
                  <a:pt x="2277134" y="278471"/>
                  <a:pt x="2538484" y="300251"/>
                </a:cubicBezTo>
                <a:cubicBezTo>
                  <a:pt x="2574878" y="309349"/>
                  <a:pt x="2612077" y="315683"/>
                  <a:pt x="2647666" y="327546"/>
                </a:cubicBezTo>
                <a:cubicBezTo>
                  <a:pt x="2661314" y="332095"/>
                  <a:pt x="2674502" y="338373"/>
                  <a:pt x="2688609" y="341194"/>
                </a:cubicBezTo>
                <a:cubicBezTo>
                  <a:pt x="2720153" y="347503"/>
                  <a:pt x="2752299" y="350293"/>
                  <a:pt x="2784144" y="354842"/>
                </a:cubicBezTo>
                <a:cubicBezTo>
                  <a:pt x="2797792" y="359391"/>
                  <a:pt x="2811044" y="365368"/>
                  <a:pt x="2825087" y="368489"/>
                </a:cubicBezTo>
                <a:cubicBezTo>
                  <a:pt x="2852100" y="374492"/>
                  <a:pt x="2879839" y="376710"/>
                  <a:pt x="2906973" y="382137"/>
                </a:cubicBezTo>
                <a:cubicBezTo>
                  <a:pt x="2925366" y="385816"/>
                  <a:pt x="2943367" y="391236"/>
                  <a:pt x="2961564" y="395785"/>
                </a:cubicBezTo>
                <a:cubicBezTo>
                  <a:pt x="3070746" y="391236"/>
                  <a:pt x="3180376" y="393010"/>
                  <a:pt x="3289111" y="382137"/>
                </a:cubicBezTo>
                <a:cubicBezTo>
                  <a:pt x="3317740" y="379274"/>
                  <a:pt x="3342784" y="360485"/>
                  <a:pt x="3370997" y="354842"/>
                </a:cubicBezTo>
                <a:cubicBezTo>
                  <a:pt x="3393743" y="350293"/>
                  <a:pt x="3416592" y="346226"/>
                  <a:pt x="3439236" y="341194"/>
                </a:cubicBezTo>
                <a:cubicBezTo>
                  <a:pt x="3457546" y="337125"/>
                  <a:pt x="3475373" y="330901"/>
                  <a:pt x="3493827" y="327546"/>
                </a:cubicBezTo>
                <a:cubicBezTo>
                  <a:pt x="3525476" y="321792"/>
                  <a:pt x="3557712" y="319652"/>
                  <a:pt x="3589361" y="313898"/>
                </a:cubicBezTo>
                <a:cubicBezTo>
                  <a:pt x="3738777" y="286732"/>
                  <a:pt x="3536120" y="313691"/>
                  <a:pt x="3712191" y="286603"/>
                </a:cubicBezTo>
                <a:cubicBezTo>
                  <a:pt x="3927016" y="253552"/>
                  <a:pt x="3733151" y="290600"/>
                  <a:pt x="3889612" y="259307"/>
                </a:cubicBezTo>
                <a:cubicBezTo>
                  <a:pt x="3953302" y="263856"/>
                  <a:pt x="4017801" y="261858"/>
                  <a:pt x="4080681" y="272955"/>
                </a:cubicBezTo>
                <a:cubicBezTo>
                  <a:pt x="4096834" y="275806"/>
                  <a:pt x="4106635" y="293589"/>
                  <a:pt x="4121624" y="300251"/>
                </a:cubicBezTo>
                <a:cubicBezTo>
                  <a:pt x="4147916" y="311936"/>
                  <a:pt x="4176215" y="318448"/>
                  <a:pt x="4203511" y="327546"/>
                </a:cubicBezTo>
                <a:cubicBezTo>
                  <a:pt x="4217159" y="332095"/>
                  <a:pt x="4230498" y="337705"/>
                  <a:pt x="4244454" y="341194"/>
                </a:cubicBezTo>
                <a:cubicBezTo>
                  <a:pt x="4262651" y="345743"/>
                  <a:pt x="4281250" y="348911"/>
                  <a:pt x="4299045" y="354842"/>
                </a:cubicBezTo>
                <a:cubicBezTo>
                  <a:pt x="4322286" y="362589"/>
                  <a:pt x="4345372" y="371181"/>
                  <a:pt x="4367284" y="382137"/>
                </a:cubicBezTo>
                <a:cubicBezTo>
                  <a:pt x="4381955" y="389472"/>
                  <a:pt x="4393151" y="402972"/>
                  <a:pt x="4408227" y="409433"/>
                </a:cubicBezTo>
                <a:cubicBezTo>
                  <a:pt x="4425467" y="416822"/>
                  <a:pt x="4444852" y="417690"/>
                  <a:pt x="4462818" y="423080"/>
                </a:cubicBezTo>
                <a:cubicBezTo>
                  <a:pt x="4490377" y="431348"/>
                  <a:pt x="4544705" y="450376"/>
                  <a:pt x="4544705" y="450376"/>
                </a:cubicBezTo>
                <a:cubicBezTo>
                  <a:pt x="4558353" y="464024"/>
                  <a:pt x="4569589" y="480613"/>
                  <a:pt x="4585648" y="491319"/>
                </a:cubicBezTo>
                <a:cubicBezTo>
                  <a:pt x="4597618" y="499299"/>
                  <a:pt x="4613495" y="499014"/>
                  <a:pt x="4626591" y="504967"/>
                </a:cubicBezTo>
                <a:cubicBezTo>
                  <a:pt x="4663634" y="521805"/>
                  <a:pt x="4701917" y="536987"/>
                  <a:pt x="4735773" y="559558"/>
                </a:cubicBezTo>
                <a:lnTo>
                  <a:pt x="4817660" y="614149"/>
                </a:lnTo>
                <a:cubicBezTo>
                  <a:pt x="4831308" y="623248"/>
                  <a:pt x="4843042" y="636258"/>
                  <a:pt x="4858603" y="641445"/>
                </a:cubicBezTo>
                <a:lnTo>
                  <a:pt x="4899546" y="655092"/>
                </a:lnTo>
                <a:cubicBezTo>
                  <a:pt x="4993403" y="717663"/>
                  <a:pt x="4950311" y="699309"/>
                  <a:pt x="5022376" y="723331"/>
                </a:cubicBezTo>
                <a:cubicBezTo>
                  <a:pt x="5034740" y="732604"/>
                  <a:pt x="5097955" y="781592"/>
                  <a:pt x="5117911" y="791570"/>
                </a:cubicBezTo>
                <a:cubicBezTo>
                  <a:pt x="5130778" y="798004"/>
                  <a:pt x="5145987" y="798784"/>
                  <a:pt x="5158854" y="805218"/>
                </a:cubicBezTo>
                <a:cubicBezTo>
                  <a:pt x="5173525" y="812553"/>
                  <a:pt x="5184808" y="825851"/>
                  <a:pt x="5199797" y="832513"/>
                </a:cubicBezTo>
                <a:cubicBezTo>
                  <a:pt x="5226089" y="844198"/>
                  <a:pt x="5281684" y="859809"/>
                  <a:pt x="5281684" y="859809"/>
                </a:cubicBezTo>
                <a:cubicBezTo>
                  <a:pt x="5295332" y="873457"/>
                  <a:pt x="5307800" y="888396"/>
                  <a:pt x="5322627" y="900752"/>
                </a:cubicBezTo>
                <a:cubicBezTo>
                  <a:pt x="5335228" y="911253"/>
                  <a:pt x="5351311" y="917151"/>
                  <a:pt x="5363570" y="928048"/>
                </a:cubicBezTo>
                <a:cubicBezTo>
                  <a:pt x="5392421" y="953694"/>
                  <a:pt x="5413339" y="988521"/>
                  <a:pt x="5445457" y="1009934"/>
                </a:cubicBezTo>
                <a:cubicBezTo>
                  <a:pt x="5459105" y="1019033"/>
                  <a:pt x="5474141" y="1026333"/>
                  <a:pt x="5486400" y="1037230"/>
                </a:cubicBezTo>
                <a:cubicBezTo>
                  <a:pt x="5515251" y="1062876"/>
                  <a:pt x="5546875" y="1086997"/>
                  <a:pt x="5568287" y="1119116"/>
                </a:cubicBezTo>
                <a:cubicBezTo>
                  <a:pt x="5606288" y="1176120"/>
                  <a:pt x="5583983" y="1148462"/>
                  <a:pt x="5636526" y="1201003"/>
                </a:cubicBezTo>
                <a:cubicBezTo>
                  <a:pt x="5619661" y="1251597"/>
                  <a:pt x="5622878" y="1266967"/>
                  <a:pt x="5636526" y="1282889"/>
                </a:cubicBezTo>
                <a:close/>
              </a:path>
            </a:pathLst>
          </a:cu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9" name="Freihandform 38"/>
          <p:cNvSpPr/>
          <p:nvPr/>
        </p:nvSpPr>
        <p:spPr>
          <a:xfrm>
            <a:off x="7103551" y="4458564"/>
            <a:ext cx="2689751" cy="614660"/>
          </a:xfrm>
          <a:custGeom>
            <a:avLst/>
            <a:gdLst>
              <a:gd name="connsiteX0" fmla="*/ 0 w 2419350"/>
              <a:gd name="connsiteY0" fmla="*/ 667529 h 667529"/>
              <a:gd name="connsiteX1" fmla="*/ 104775 w 2419350"/>
              <a:gd name="connsiteY1" fmla="*/ 638954 h 667529"/>
              <a:gd name="connsiteX2" fmla="*/ 133350 w 2419350"/>
              <a:gd name="connsiteY2" fmla="*/ 629429 h 667529"/>
              <a:gd name="connsiteX3" fmla="*/ 161925 w 2419350"/>
              <a:gd name="connsiteY3" fmla="*/ 619904 h 667529"/>
              <a:gd name="connsiteX4" fmla="*/ 190500 w 2419350"/>
              <a:gd name="connsiteY4" fmla="*/ 600854 h 667529"/>
              <a:gd name="connsiteX5" fmla="*/ 247650 w 2419350"/>
              <a:gd name="connsiteY5" fmla="*/ 581804 h 667529"/>
              <a:gd name="connsiteX6" fmla="*/ 276225 w 2419350"/>
              <a:gd name="connsiteY6" fmla="*/ 572279 h 667529"/>
              <a:gd name="connsiteX7" fmla="*/ 304800 w 2419350"/>
              <a:gd name="connsiteY7" fmla="*/ 562754 h 667529"/>
              <a:gd name="connsiteX8" fmla="*/ 381000 w 2419350"/>
              <a:gd name="connsiteY8" fmla="*/ 543704 h 667529"/>
              <a:gd name="connsiteX9" fmla="*/ 419100 w 2419350"/>
              <a:gd name="connsiteY9" fmla="*/ 534179 h 667529"/>
              <a:gd name="connsiteX10" fmla="*/ 476250 w 2419350"/>
              <a:gd name="connsiteY10" fmla="*/ 515129 h 667529"/>
              <a:gd name="connsiteX11" fmla="*/ 504825 w 2419350"/>
              <a:gd name="connsiteY11" fmla="*/ 505604 h 667529"/>
              <a:gd name="connsiteX12" fmla="*/ 571500 w 2419350"/>
              <a:gd name="connsiteY12" fmla="*/ 496079 h 667529"/>
              <a:gd name="connsiteX13" fmla="*/ 1266825 w 2419350"/>
              <a:gd name="connsiteY13" fmla="*/ 496079 h 667529"/>
              <a:gd name="connsiteX14" fmla="*/ 1295400 w 2419350"/>
              <a:gd name="connsiteY14" fmla="*/ 486554 h 667529"/>
              <a:gd name="connsiteX15" fmla="*/ 1352550 w 2419350"/>
              <a:gd name="connsiteY15" fmla="*/ 477029 h 667529"/>
              <a:gd name="connsiteX16" fmla="*/ 1409700 w 2419350"/>
              <a:gd name="connsiteY16" fmla="*/ 457979 h 667529"/>
              <a:gd name="connsiteX17" fmla="*/ 1438275 w 2419350"/>
              <a:gd name="connsiteY17" fmla="*/ 448454 h 667529"/>
              <a:gd name="connsiteX18" fmla="*/ 1466850 w 2419350"/>
              <a:gd name="connsiteY18" fmla="*/ 438929 h 667529"/>
              <a:gd name="connsiteX19" fmla="*/ 1495425 w 2419350"/>
              <a:gd name="connsiteY19" fmla="*/ 429404 h 667529"/>
              <a:gd name="connsiteX20" fmla="*/ 1552575 w 2419350"/>
              <a:gd name="connsiteY20" fmla="*/ 400829 h 667529"/>
              <a:gd name="connsiteX21" fmla="*/ 1666875 w 2419350"/>
              <a:gd name="connsiteY21" fmla="*/ 372254 h 667529"/>
              <a:gd name="connsiteX22" fmla="*/ 1695450 w 2419350"/>
              <a:gd name="connsiteY22" fmla="*/ 362729 h 667529"/>
              <a:gd name="connsiteX23" fmla="*/ 1724025 w 2419350"/>
              <a:gd name="connsiteY23" fmla="*/ 353204 h 667529"/>
              <a:gd name="connsiteX24" fmla="*/ 1752600 w 2419350"/>
              <a:gd name="connsiteY24" fmla="*/ 334154 h 667529"/>
              <a:gd name="connsiteX25" fmla="*/ 1809750 w 2419350"/>
              <a:gd name="connsiteY25" fmla="*/ 315104 h 667529"/>
              <a:gd name="connsiteX26" fmla="*/ 1838325 w 2419350"/>
              <a:gd name="connsiteY26" fmla="*/ 305579 h 667529"/>
              <a:gd name="connsiteX27" fmla="*/ 1895475 w 2419350"/>
              <a:gd name="connsiteY27" fmla="*/ 277004 h 667529"/>
              <a:gd name="connsiteX28" fmla="*/ 1952625 w 2419350"/>
              <a:gd name="connsiteY28" fmla="*/ 238904 h 667529"/>
              <a:gd name="connsiteX29" fmla="*/ 1981200 w 2419350"/>
              <a:gd name="connsiteY29" fmla="*/ 219854 h 667529"/>
              <a:gd name="connsiteX30" fmla="*/ 2009775 w 2419350"/>
              <a:gd name="connsiteY30" fmla="*/ 210329 h 667529"/>
              <a:gd name="connsiteX31" fmla="*/ 2057400 w 2419350"/>
              <a:gd name="connsiteY31" fmla="*/ 162704 h 667529"/>
              <a:gd name="connsiteX32" fmla="*/ 2105025 w 2419350"/>
              <a:gd name="connsiteY32" fmla="*/ 124604 h 667529"/>
              <a:gd name="connsiteX33" fmla="*/ 2124075 w 2419350"/>
              <a:gd name="connsiteY33" fmla="*/ 96029 h 667529"/>
              <a:gd name="connsiteX34" fmla="*/ 2152650 w 2419350"/>
              <a:gd name="connsiteY34" fmla="*/ 86504 h 667529"/>
              <a:gd name="connsiteX35" fmla="*/ 2181225 w 2419350"/>
              <a:gd name="connsiteY35" fmla="*/ 67454 h 667529"/>
              <a:gd name="connsiteX36" fmla="*/ 2209800 w 2419350"/>
              <a:gd name="connsiteY36" fmla="*/ 57929 h 667529"/>
              <a:gd name="connsiteX37" fmla="*/ 2238375 w 2419350"/>
              <a:gd name="connsiteY37" fmla="*/ 38879 h 667529"/>
              <a:gd name="connsiteX38" fmla="*/ 2276475 w 2419350"/>
              <a:gd name="connsiteY38" fmla="*/ 29354 h 667529"/>
              <a:gd name="connsiteX39" fmla="*/ 2371725 w 2419350"/>
              <a:gd name="connsiteY39" fmla="*/ 779 h 667529"/>
              <a:gd name="connsiteX40" fmla="*/ 2419350 w 2419350"/>
              <a:gd name="connsiteY40" fmla="*/ 779 h 667529"/>
              <a:gd name="connsiteX0" fmla="*/ 0 w 2818602"/>
              <a:gd name="connsiteY0" fmla="*/ 666759 h 666759"/>
              <a:gd name="connsiteX1" fmla="*/ 104775 w 2818602"/>
              <a:gd name="connsiteY1" fmla="*/ 638184 h 666759"/>
              <a:gd name="connsiteX2" fmla="*/ 133350 w 2818602"/>
              <a:gd name="connsiteY2" fmla="*/ 628659 h 666759"/>
              <a:gd name="connsiteX3" fmla="*/ 161925 w 2818602"/>
              <a:gd name="connsiteY3" fmla="*/ 619134 h 666759"/>
              <a:gd name="connsiteX4" fmla="*/ 190500 w 2818602"/>
              <a:gd name="connsiteY4" fmla="*/ 600084 h 666759"/>
              <a:gd name="connsiteX5" fmla="*/ 247650 w 2818602"/>
              <a:gd name="connsiteY5" fmla="*/ 581034 h 666759"/>
              <a:gd name="connsiteX6" fmla="*/ 276225 w 2818602"/>
              <a:gd name="connsiteY6" fmla="*/ 571509 h 666759"/>
              <a:gd name="connsiteX7" fmla="*/ 304800 w 2818602"/>
              <a:gd name="connsiteY7" fmla="*/ 561984 h 666759"/>
              <a:gd name="connsiteX8" fmla="*/ 381000 w 2818602"/>
              <a:gd name="connsiteY8" fmla="*/ 542934 h 666759"/>
              <a:gd name="connsiteX9" fmla="*/ 419100 w 2818602"/>
              <a:gd name="connsiteY9" fmla="*/ 533409 h 666759"/>
              <a:gd name="connsiteX10" fmla="*/ 476250 w 2818602"/>
              <a:gd name="connsiteY10" fmla="*/ 514359 h 666759"/>
              <a:gd name="connsiteX11" fmla="*/ 504825 w 2818602"/>
              <a:gd name="connsiteY11" fmla="*/ 504834 h 666759"/>
              <a:gd name="connsiteX12" fmla="*/ 571500 w 2818602"/>
              <a:gd name="connsiteY12" fmla="*/ 495309 h 666759"/>
              <a:gd name="connsiteX13" fmla="*/ 1266825 w 2818602"/>
              <a:gd name="connsiteY13" fmla="*/ 495309 h 666759"/>
              <a:gd name="connsiteX14" fmla="*/ 1295400 w 2818602"/>
              <a:gd name="connsiteY14" fmla="*/ 485784 h 666759"/>
              <a:gd name="connsiteX15" fmla="*/ 1352550 w 2818602"/>
              <a:gd name="connsiteY15" fmla="*/ 476259 h 666759"/>
              <a:gd name="connsiteX16" fmla="*/ 1409700 w 2818602"/>
              <a:gd name="connsiteY16" fmla="*/ 457209 h 666759"/>
              <a:gd name="connsiteX17" fmla="*/ 1438275 w 2818602"/>
              <a:gd name="connsiteY17" fmla="*/ 447684 h 666759"/>
              <a:gd name="connsiteX18" fmla="*/ 1466850 w 2818602"/>
              <a:gd name="connsiteY18" fmla="*/ 438159 h 666759"/>
              <a:gd name="connsiteX19" fmla="*/ 1495425 w 2818602"/>
              <a:gd name="connsiteY19" fmla="*/ 428634 h 666759"/>
              <a:gd name="connsiteX20" fmla="*/ 1552575 w 2818602"/>
              <a:gd name="connsiteY20" fmla="*/ 400059 h 666759"/>
              <a:gd name="connsiteX21" fmla="*/ 1666875 w 2818602"/>
              <a:gd name="connsiteY21" fmla="*/ 371484 h 666759"/>
              <a:gd name="connsiteX22" fmla="*/ 1695450 w 2818602"/>
              <a:gd name="connsiteY22" fmla="*/ 361959 h 666759"/>
              <a:gd name="connsiteX23" fmla="*/ 1724025 w 2818602"/>
              <a:gd name="connsiteY23" fmla="*/ 352434 h 666759"/>
              <a:gd name="connsiteX24" fmla="*/ 1752600 w 2818602"/>
              <a:gd name="connsiteY24" fmla="*/ 333384 h 666759"/>
              <a:gd name="connsiteX25" fmla="*/ 1809750 w 2818602"/>
              <a:gd name="connsiteY25" fmla="*/ 314334 h 666759"/>
              <a:gd name="connsiteX26" fmla="*/ 1838325 w 2818602"/>
              <a:gd name="connsiteY26" fmla="*/ 304809 h 666759"/>
              <a:gd name="connsiteX27" fmla="*/ 1895475 w 2818602"/>
              <a:gd name="connsiteY27" fmla="*/ 276234 h 666759"/>
              <a:gd name="connsiteX28" fmla="*/ 1952625 w 2818602"/>
              <a:gd name="connsiteY28" fmla="*/ 238134 h 666759"/>
              <a:gd name="connsiteX29" fmla="*/ 1981200 w 2818602"/>
              <a:gd name="connsiteY29" fmla="*/ 219084 h 666759"/>
              <a:gd name="connsiteX30" fmla="*/ 2009775 w 2818602"/>
              <a:gd name="connsiteY30" fmla="*/ 209559 h 666759"/>
              <a:gd name="connsiteX31" fmla="*/ 2057400 w 2818602"/>
              <a:gd name="connsiteY31" fmla="*/ 161934 h 666759"/>
              <a:gd name="connsiteX32" fmla="*/ 2105025 w 2818602"/>
              <a:gd name="connsiteY32" fmla="*/ 123834 h 666759"/>
              <a:gd name="connsiteX33" fmla="*/ 2124075 w 2818602"/>
              <a:gd name="connsiteY33" fmla="*/ 95259 h 666759"/>
              <a:gd name="connsiteX34" fmla="*/ 2152650 w 2818602"/>
              <a:gd name="connsiteY34" fmla="*/ 85734 h 666759"/>
              <a:gd name="connsiteX35" fmla="*/ 2181225 w 2818602"/>
              <a:gd name="connsiteY35" fmla="*/ 66684 h 666759"/>
              <a:gd name="connsiteX36" fmla="*/ 2209800 w 2818602"/>
              <a:gd name="connsiteY36" fmla="*/ 57159 h 666759"/>
              <a:gd name="connsiteX37" fmla="*/ 2238375 w 2818602"/>
              <a:gd name="connsiteY37" fmla="*/ 38109 h 666759"/>
              <a:gd name="connsiteX38" fmla="*/ 2276475 w 2818602"/>
              <a:gd name="connsiteY38" fmla="*/ 28584 h 666759"/>
              <a:gd name="connsiteX39" fmla="*/ 2371725 w 2818602"/>
              <a:gd name="connsiteY39" fmla="*/ 9 h 666759"/>
              <a:gd name="connsiteX40" fmla="*/ 2818602 w 2818602"/>
              <a:gd name="connsiteY40" fmla="*/ 263999 h 666759"/>
              <a:gd name="connsiteX0" fmla="*/ 0 w 2818602"/>
              <a:gd name="connsiteY0" fmla="*/ 644046 h 644046"/>
              <a:gd name="connsiteX1" fmla="*/ 104775 w 2818602"/>
              <a:gd name="connsiteY1" fmla="*/ 615471 h 644046"/>
              <a:gd name="connsiteX2" fmla="*/ 133350 w 2818602"/>
              <a:gd name="connsiteY2" fmla="*/ 605946 h 644046"/>
              <a:gd name="connsiteX3" fmla="*/ 161925 w 2818602"/>
              <a:gd name="connsiteY3" fmla="*/ 596421 h 644046"/>
              <a:gd name="connsiteX4" fmla="*/ 190500 w 2818602"/>
              <a:gd name="connsiteY4" fmla="*/ 577371 h 644046"/>
              <a:gd name="connsiteX5" fmla="*/ 247650 w 2818602"/>
              <a:gd name="connsiteY5" fmla="*/ 558321 h 644046"/>
              <a:gd name="connsiteX6" fmla="*/ 276225 w 2818602"/>
              <a:gd name="connsiteY6" fmla="*/ 548796 h 644046"/>
              <a:gd name="connsiteX7" fmla="*/ 304800 w 2818602"/>
              <a:gd name="connsiteY7" fmla="*/ 539271 h 644046"/>
              <a:gd name="connsiteX8" fmla="*/ 381000 w 2818602"/>
              <a:gd name="connsiteY8" fmla="*/ 520221 h 644046"/>
              <a:gd name="connsiteX9" fmla="*/ 419100 w 2818602"/>
              <a:gd name="connsiteY9" fmla="*/ 510696 h 644046"/>
              <a:gd name="connsiteX10" fmla="*/ 476250 w 2818602"/>
              <a:gd name="connsiteY10" fmla="*/ 491646 h 644046"/>
              <a:gd name="connsiteX11" fmla="*/ 504825 w 2818602"/>
              <a:gd name="connsiteY11" fmla="*/ 482121 h 644046"/>
              <a:gd name="connsiteX12" fmla="*/ 571500 w 2818602"/>
              <a:gd name="connsiteY12" fmla="*/ 472596 h 644046"/>
              <a:gd name="connsiteX13" fmla="*/ 1266825 w 2818602"/>
              <a:gd name="connsiteY13" fmla="*/ 472596 h 644046"/>
              <a:gd name="connsiteX14" fmla="*/ 1295400 w 2818602"/>
              <a:gd name="connsiteY14" fmla="*/ 463071 h 644046"/>
              <a:gd name="connsiteX15" fmla="*/ 1352550 w 2818602"/>
              <a:gd name="connsiteY15" fmla="*/ 453546 h 644046"/>
              <a:gd name="connsiteX16" fmla="*/ 1409700 w 2818602"/>
              <a:gd name="connsiteY16" fmla="*/ 434496 h 644046"/>
              <a:gd name="connsiteX17" fmla="*/ 1438275 w 2818602"/>
              <a:gd name="connsiteY17" fmla="*/ 424971 h 644046"/>
              <a:gd name="connsiteX18" fmla="*/ 1466850 w 2818602"/>
              <a:gd name="connsiteY18" fmla="*/ 415446 h 644046"/>
              <a:gd name="connsiteX19" fmla="*/ 1495425 w 2818602"/>
              <a:gd name="connsiteY19" fmla="*/ 405921 h 644046"/>
              <a:gd name="connsiteX20" fmla="*/ 1552575 w 2818602"/>
              <a:gd name="connsiteY20" fmla="*/ 377346 h 644046"/>
              <a:gd name="connsiteX21" fmla="*/ 1666875 w 2818602"/>
              <a:gd name="connsiteY21" fmla="*/ 348771 h 644046"/>
              <a:gd name="connsiteX22" fmla="*/ 1695450 w 2818602"/>
              <a:gd name="connsiteY22" fmla="*/ 339246 h 644046"/>
              <a:gd name="connsiteX23" fmla="*/ 1724025 w 2818602"/>
              <a:gd name="connsiteY23" fmla="*/ 329721 h 644046"/>
              <a:gd name="connsiteX24" fmla="*/ 1752600 w 2818602"/>
              <a:gd name="connsiteY24" fmla="*/ 310671 h 644046"/>
              <a:gd name="connsiteX25" fmla="*/ 1809750 w 2818602"/>
              <a:gd name="connsiteY25" fmla="*/ 291621 h 644046"/>
              <a:gd name="connsiteX26" fmla="*/ 1838325 w 2818602"/>
              <a:gd name="connsiteY26" fmla="*/ 282096 h 644046"/>
              <a:gd name="connsiteX27" fmla="*/ 1895475 w 2818602"/>
              <a:gd name="connsiteY27" fmla="*/ 253521 h 644046"/>
              <a:gd name="connsiteX28" fmla="*/ 1952625 w 2818602"/>
              <a:gd name="connsiteY28" fmla="*/ 215421 h 644046"/>
              <a:gd name="connsiteX29" fmla="*/ 1981200 w 2818602"/>
              <a:gd name="connsiteY29" fmla="*/ 196371 h 644046"/>
              <a:gd name="connsiteX30" fmla="*/ 2009775 w 2818602"/>
              <a:gd name="connsiteY30" fmla="*/ 186846 h 644046"/>
              <a:gd name="connsiteX31" fmla="*/ 2057400 w 2818602"/>
              <a:gd name="connsiteY31" fmla="*/ 139221 h 644046"/>
              <a:gd name="connsiteX32" fmla="*/ 2105025 w 2818602"/>
              <a:gd name="connsiteY32" fmla="*/ 101121 h 644046"/>
              <a:gd name="connsiteX33" fmla="*/ 2124075 w 2818602"/>
              <a:gd name="connsiteY33" fmla="*/ 72546 h 644046"/>
              <a:gd name="connsiteX34" fmla="*/ 2152650 w 2818602"/>
              <a:gd name="connsiteY34" fmla="*/ 63021 h 644046"/>
              <a:gd name="connsiteX35" fmla="*/ 2181225 w 2818602"/>
              <a:gd name="connsiteY35" fmla="*/ 43971 h 644046"/>
              <a:gd name="connsiteX36" fmla="*/ 2209800 w 2818602"/>
              <a:gd name="connsiteY36" fmla="*/ 34446 h 644046"/>
              <a:gd name="connsiteX37" fmla="*/ 2238375 w 2818602"/>
              <a:gd name="connsiteY37" fmla="*/ 15396 h 644046"/>
              <a:gd name="connsiteX38" fmla="*/ 2276475 w 2818602"/>
              <a:gd name="connsiteY38" fmla="*/ 5871 h 644046"/>
              <a:gd name="connsiteX39" fmla="*/ 2611276 w 2818602"/>
              <a:gd name="connsiteY39" fmla="*/ 109291 h 644046"/>
              <a:gd name="connsiteX40" fmla="*/ 2818602 w 2818602"/>
              <a:gd name="connsiteY40" fmla="*/ 241286 h 644046"/>
              <a:gd name="connsiteX0" fmla="*/ 0 w 2818602"/>
              <a:gd name="connsiteY0" fmla="*/ 630059 h 630059"/>
              <a:gd name="connsiteX1" fmla="*/ 104775 w 2818602"/>
              <a:gd name="connsiteY1" fmla="*/ 601484 h 630059"/>
              <a:gd name="connsiteX2" fmla="*/ 133350 w 2818602"/>
              <a:gd name="connsiteY2" fmla="*/ 591959 h 630059"/>
              <a:gd name="connsiteX3" fmla="*/ 161925 w 2818602"/>
              <a:gd name="connsiteY3" fmla="*/ 582434 h 630059"/>
              <a:gd name="connsiteX4" fmla="*/ 190500 w 2818602"/>
              <a:gd name="connsiteY4" fmla="*/ 563384 h 630059"/>
              <a:gd name="connsiteX5" fmla="*/ 247650 w 2818602"/>
              <a:gd name="connsiteY5" fmla="*/ 544334 h 630059"/>
              <a:gd name="connsiteX6" fmla="*/ 276225 w 2818602"/>
              <a:gd name="connsiteY6" fmla="*/ 534809 h 630059"/>
              <a:gd name="connsiteX7" fmla="*/ 304800 w 2818602"/>
              <a:gd name="connsiteY7" fmla="*/ 525284 h 630059"/>
              <a:gd name="connsiteX8" fmla="*/ 381000 w 2818602"/>
              <a:gd name="connsiteY8" fmla="*/ 506234 h 630059"/>
              <a:gd name="connsiteX9" fmla="*/ 419100 w 2818602"/>
              <a:gd name="connsiteY9" fmla="*/ 496709 h 630059"/>
              <a:gd name="connsiteX10" fmla="*/ 476250 w 2818602"/>
              <a:gd name="connsiteY10" fmla="*/ 477659 h 630059"/>
              <a:gd name="connsiteX11" fmla="*/ 504825 w 2818602"/>
              <a:gd name="connsiteY11" fmla="*/ 468134 h 630059"/>
              <a:gd name="connsiteX12" fmla="*/ 571500 w 2818602"/>
              <a:gd name="connsiteY12" fmla="*/ 458609 h 630059"/>
              <a:gd name="connsiteX13" fmla="*/ 1266825 w 2818602"/>
              <a:gd name="connsiteY13" fmla="*/ 458609 h 630059"/>
              <a:gd name="connsiteX14" fmla="*/ 1295400 w 2818602"/>
              <a:gd name="connsiteY14" fmla="*/ 449084 h 630059"/>
              <a:gd name="connsiteX15" fmla="*/ 1352550 w 2818602"/>
              <a:gd name="connsiteY15" fmla="*/ 439559 h 630059"/>
              <a:gd name="connsiteX16" fmla="*/ 1409700 w 2818602"/>
              <a:gd name="connsiteY16" fmla="*/ 420509 h 630059"/>
              <a:gd name="connsiteX17" fmla="*/ 1438275 w 2818602"/>
              <a:gd name="connsiteY17" fmla="*/ 410984 h 630059"/>
              <a:gd name="connsiteX18" fmla="*/ 1466850 w 2818602"/>
              <a:gd name="connsiteY18" fmla="*/ 401459 h 630059"/>
              <a:gd name="connsiteX19" fmla="*/ 1495425 w 2818602"/>
              <a:gd name="connsiteY19" fmla="*/ 391934 h 630059"/>
              <a:gd name="connsiteX20" fmla="*/ 1552575 w 2818602"/>
              <a:gd name="connsiteY20" fmla="*/ 363359 h 630059"/>
              <a:gd name="connsiteX21" fmla="*/ 1666875 w 2818602"/>
              <a:gd name="connsiteY21" fmla="*/ 334784 h 630059"/>
              <a:gd name="connsiteX22" fmla="*/ 1695450 w 2818602"/>
              <a:gd name="connsiteY22" fmla="*/ 325259 h 630059"/>
              <a:gd name="connsiteX23" fmla="*/ 1724025 w 2818602"/>
              <a:gd name="connsiteY23" fmla="*/ 315734 h 630059"/>
              <a:gd name="connsiteX24" fmla="*/ 1752600 w 2818602"/>
              <a:gd name="connsiteY24" fmla="*/ 296684 h 630059"/>
              <a:gd name="connsiteX25" fmla="*/ 1809750 w 2818602"/>
              <a:gd name="connsiteY25" fmla="*/ 277634 h 630059"/>
              <a:gd name="connsiteX26" fmla="*/ 1838325 w 2818602"/>
              <a:gd name="connsiteY26" fmla="*/ 268109 h 630059"/>
              <a:gd name="connsiteX27" fmla="*/ 1895475 w 2818602"/>
              <a:gd name="connsiteY27" fmla="*/ 239534 h 630059"/>
              <a:gd name="connsiteX28" fmla="*/ 1952625 w 2818602"/>
              <a:gd name="connsiteY28" fmla="*/ 201434 h 630059"/>
              <a:gd name="connsiteX29" fmla="*/ 1981200 w 2818602"/>
              <a:gd name="connsiteY29" fmla="*/ 182384 h 630059"/>
              <a:gd name="connsiteX30" fmla="*/ 2009775 w 2818602"/>
              <a:gd name="connsiteY30" fmla="*/ 172859 h 630059"/>
              <a:gd name="connsiteX31" fmla="*/ 2057400 w 2818602"/>
              <a:gd name="connsiteY31" fmla="*/ 125234 h 630059"/>
              <a:gd name="connsiteX32" fmla="*/ 2105025 w 2818602"/>
              <a:gd name="connsiteY32" fmla="*/ 87134 h 630059"/>
              <a:gd name="connsiteX33" fmla="*/ 2124075 w 2818602"/>
              <a:gd name="connsiteY33" fmla="*/ 58559 h 630059"/>
              <a:gd name="connsiteX34" fmla="*/ 2152650 w 2818602"/>
              <a:gd name="connsiteY34" fmla="*/ 49034 h 630059"/>
              <a:gd name="connsiteX35" fmla="*/ 2181225 w 2818602"/>
              <a:gd name="connsiteY35" fmla="*/ 29984 h 630059"/>
              <a:gd name="connsiteX36" fmla="*/ 2209800 w 2818602"/>
              <a:gd name="connsiteY36" fmla="*/ 20459 h 630059"/>
              <a:gd name="connsiteX37" fmla="*/ 2238375 w 2818602"/>
              <a:gd name="connsiteY37" fmla="*/ 1409 h 630059"/>
              <a:gd name="connsiteX38" fmla="*/ 2386269 w 2818602"/>
              <a:gd name="connsiteY38" fmla="*/ 62281 h 630059"/>
              <a:gd name="connsiteX39" fmla="*/ 2611276 w 2818602"/>
              <a:gd name="connsiteY39" fmla="*/ 95304 h 630059"/>
              <a:gd name="connsiteX40" fmla="*/ 2818602 w 2818602"/>
              <a:gd name="connsiteY40" fmla="*/ 227299 h 630059"/>
              <a:gd name="connsiteX0" fmla="*/ 0 w 2818602"/>
              <a:gd name="connsiteY0" fmla="*/ 614161 h 614161"/>
              <a:gd name="connsiteX1" fmla="*/ 104775 w 2818602"/>
              <a:gd name="connsiteY1" fmla="*/ 585586 h 614161"/>
              <a:gd name="connsiteX2" fmla="*/ 133350 w 2818602"/>
              <a:gd name="connsiteY2" fmla="*/ 576061 h 614161"/>
              <a:gd name="connsiteX3" fmla="*/ 161925 w 2818602"/>
              <a:gd name="connsiteY3" fmla="*/ 566536 h 614161"/>
              <a:gd name="connsiteX4" fmla="*/ 190500 w 2818602"/>
              <a:gd name="connsiteY4" fmla="*/ 547486 h 614161"/>
              <a:gd name="connsiteX5" fmla="*/ 247650 w 2818602"/>
              <a:gd name="connsiteY5" fmla="*/ 528436 h 614161"/>
              <a:gd name="connsiteX6" fmla="*/ 276225 w 2818602"/>
              <a:gd name="connsiteY6" fmla="*/ 518911 h 614161"/>
              <a:gd name="connsiteX7" fmla="*/ 304800 w 2818602"/>
              <a:gd name="connsiteY7" fmla="*/ 509386 h 614161"/>
              <a:gd name="connsiteX8" fmla="*/ 381000 w 2818602"/>
              <a:gd name="connsiteY8" fmla="*/ 490336 h 614161"/>
              <a:gd name="connsiteX9" fmla="*/ 419100 w 2818602"/>
              <a:gd name="connsiteY9" fmla="*/ 480811 h 614161"/>
              <a:gd name="connsiteX10" fmla="*/ 476250 w 2818602"/>
              <a:gd name="connsiteY10" fmla="*/ 461761 h 614161"/>
              <a:gd name="connsiteX11" fmla="*/ 504825 w 2818602"/>
              <a:gd name="connsiteY11" fmla="*/ 452236 h 614161"/>
              <a:gd name="connsiteX12" fmla="*/ 571500 w 2818602"/>
              <a:gd name="connsiteY12" fmla="*/ 442711 h 614161"/>
              <a:gd name="connsiteX13" fmla="*/ 1266825 w 2818602"/>
              <a:gd name="connsiteY13" fmla="*/ 442711 h 614161"/>
              <a:gd name="connsiteX14" fmla="*/ 1295400 w 2818602"/>
              <a:gd name="connsiteY14" fmla="*/ 433186 h 614161"/>
              <a:gd name="connsiteX15" fmla="*/ 1352550 w 2818602"/>
              <a:gd name="connsiteY15" fmla="*/ 423661 h 614161"/>
              <a:gd name="connsiteX16" fmla="*/ 1409700 w 2818602"/>
              <a:gd name="connsiteY16" fmla="*/ 404611 h 614161"/>
              <a:gd name="connsiteX17" fmla="*/ 1438275 w 2818602"/>
              <a:gd name="connsiteY17" fmla="*/ 395086 h 614161"/>
              <a:gd name="connsiteX18" fmla="*/ 1466850 w 2818602"/>
              <a:gd name="connsiteY18" fmla="*/ 385561 h 614161"/>
              <a:gd name="connsiteX19" fmla="*/ 1495425 w 2818602"/>
              <a:gd name="connsiteY19" fmla="*/ 376036 h 614161"/>
              <a:gd name="connsiteX20" fmla="*/ 1552575 w 2818602"/>
              <a:gd name="connsiteY20" fmla="*/ 347461 h 614161"/>
              <a:gd name="connsiteX21" fmla="*/ 1666875 w 2818602"/>
              <a:gd name="connsiteY21" fmla="*/ 318886 h 614161"/>
              <a:gd name="connsiteX22" fmla="*/ 1695450 w 2818602"/>
              <a:gd name="connsiteY22" fmla="*/ 309361 h 614161"/>
              <a:gd name="connsiteX23" fmla="*/ 1724025 w 2818602"/>
              <a:gd name="connsiteY23" fmla="*/ 299836 h 614161"/>
              <a:gd name="connsiteX24" fmla="*/ 1752600 w 2818602"/>
              <a:gd name="connsiteY24" fmla="*/ 280786 h 614161"/>
              <a:gd name="connsiteX25" fmla="*/ 1809750 w 2818602"/>
              <a:gd name="connsiteY25" fmla="*/ 261736 h 614161"/>
              <a:gd name="connsiteX26" fmla="*/ 1838325 w 2818602"/>
              <a:gd name="connsiteY26" fmla="*/ 252211 h 614161"/>
              <a:gd name="connsiteX27" fmla="*/ 1895475 w 2818602"/>
              <a:gd name="connsiteY27" fmla="*/ 223636 h 614161"/>
              <a:gd name="connsiteX28" fmla="*/ 1952625 w 2818602"/>
              <a:gd name="connsiteY28" fmla="*/ 185536 h 614161"/>
              <a:gd name="connsiteX29" fmla="*/ 1981200 w 2818602"/>
              <a:gd name="connsiteY29" fmla="*/ 166486 h 614161"/>
              <a:gd name="connsiteX30" fmla="*/ 2009775 w 2818602"/>
              <a:gd name="connsiteY30" fmla="*/ 156961 h 614161"/>
              <a:gd name="connsiteX31" fmla="*/ 2057400 w 2818602"/>
              <a:gd name="connsiteY31" fmla="*/ 109336 h 614161"/>
              <a:gd name="connsiteX32" fmla="*/ 2105025 w 2818602"/>
              <a:gd name="connsiteY32" fmla="*/ 71236 h 614161"/>
              <a:gd name="connsiteX33" fmla="*/ 2124075 w 2818602"/>
              <a:gd name="connsiteY33" fmla="*/ 42661 h 614161"/>
              <a:gd name="connsiteX34" fmla="*/ 2152650 w 2818602"/>
              <a:gd name="connsiteY34" fmla="*/ 33136 h 614161"/>
              <a:gd name="connsiteX35" fmla="*/ 2181225 w 2818602"/>
              <a:gd name="connsiteY35" fmla="*/ 14086 h 614161"/>
              <a:gd name="connsiteX36" fmla="*/ 2209800 w 2818602"/>
              <a:gd name="connsiteY36" fmla="*/ 4561 h 614161"/>
              <a:gd name="connsiteX37" fmla="*/ 2268319 w 2818602"/>
              <a:gd name="connsiteY37" fmla="*/ 91107 h 614161"/>
              <a:gd name="connsiteX38" fmla="*/ 2386269 w 2818602"/>
              <a:gd name="connsiteY38" fmla="*/ 46383 h 614161"/>
              <a:gd name="connsiteX39" fmla="*/ 2611276 w 2818602"/>
              <a:gd name="connsiteY39" fmla="*/ 79406 h 614161"/>
              <a:gd name="connsiteX40" fmla="*/ 2818602 w 2818602"/>
              <a:gd name="connsiteY40" fmla="*/ 211401 h 614161"/>
              <a:gd name="connsiteX0" fmla="*/ 0 w 2818602"/>
              <a:gd name="connsiteY0" fmla="*/ 602983 h 602983"/>
              <a:gd name="connsiteX1" fmla="*/ 104775 w 2818602"/>
              <a:gd name="connsiteY1" fmla="*/ 574408 h 602983"/>
              <a:gd name="connsiteX2" fmla="*/ 133350 w 2818602"/>
              <a:gd name="connsiteY2" fmla="*/ 564883 h 602983"/>
              <a:gd name="connsiteX3" fmla="*/ 161925 w 2818602"/>
              <a:gd name="connsiteY3" fmla="*/ 555358 h 602983"/>
              <a:gd name="connsiteX4" fmla="*/ 190500 w 2818602"/>
              <a:gd name="connsiteY4" fmla="*/ 536308 h 602983"/>
              <a:gd name="connsiteX5" fmla="*/ 247650 w 2818602"/>
              <a:gd name="connsiteY5" fmla="*/ 517258 h 602983"/>
              <a:gd name="connsiteX6" fmla="*/ 276225 w 2818602"/>
              <a:gd name="connsiteY6" fmla="*/ 507733 h 602983"/>
              <a:gd name="connsiteX7" fmla="*/ 304800 w 2818602"/>
              <a:gd name="connsiteY7" fmla="*/ 498208 h 602983"/>
              <a:gd name="connsiteX8" fmla="*/ 381000 w 2818602"/>
              <a:gd name="connsiteY8" fmla="*/ 479158 h 602983"/>
              <a:gd name="connsiteX9" fmla="*/ 419100 w 2818602"/>
              <a:gd name="connsiteY9" fmla="*/ 469633 h 602983"/>
              <a:gd name="connsiteX10" fmla="*/ 476250 w 2818602"/>
              <a:gd name="connsiteY10" fmla="*/ 450583 h 602983"/>
              <a:gd name="connsiteX11" fmla="*/ 504825 w 2818602"/>
              <a:gd name="connsiteY11" fmla="*/ 441058 h 602983"/>
              <a:gd name="connsiteX12" fmla="*/ 571500 w 2818602"/>
              <a:gd name="connsiteY12" fmla="*/ 431533 h 602983"/>
              <a:gd name="connsiteX13" fmla="*/ 1266825 w 2818602"/>
              <a:gd name="connsiteY13" fmla="*/ 431533 h 602983"/>
              <a:gd name="connsiteX14" fmla="*/ 1295400 w 2818602"/>
              <a:gd name="connsiteY14" fmla="*/ 422008 h 602983"/>
              <a:gd name="connsiteX15" fmla="*/ 1352550 w 2818602"/>
              <a:gd name="connsiteY15" fmla="*/ 412483 h 602983"/>
              <a:gd name="connsiteX16" fmla="*/ 1409700 w 2818602"/>
              <a:gd name="connsiteY16" fmla="*/ 393433 h 602983"/>
              <a:gd name="connsiteX17" fmla="*/ 1438275 w 2818602"/>
              <a:gd name="connsiteY17" fmla="*/ 383908 h 602983"/>
              <a:gd name="connsiteX18" fmla="*/ 1466850 w 2818602"/>
              <a:gd name="connsiteY18" fmla="*/ 374383 h 602983"/>
              <a:gd name="connsiteX19" fmla="*/ 1495425 w 2818602"/>
              <a:gd name="connsiteY19" fmla="*/ 364858 h 602983"/>
              <a:gd name="connsiteX20" fmla="*/ 1552575 w 2818602"/>
              <a:gd name="connsiteY20" fmla="*/ 336283 h 602983"/>
              <a:gd name="connsiteX21" fmla="*/ 1666875 w 2818602"/>
              <a:gd name="connsiteY21" fmla="*/ 307708 h 602983"/>
              <a:gd name="connsiteX22" fmla="*/ 1695450 w 2818602"/>
              <a:gd name="connsiteY22" fmla="*/ 298183 h 602983"/>
              <a:gd name="connsiteX23" fmla="*/ 1724025 w 2818602"/>
              <a:gd name="connsiteY23" fmla="*/ 288658 h 602983"/>
              <a:gd name="connsiteX24" fmla="*/ 1752600 w 2818602"/>
              <a:gd name="connsiteY24" fmla="*/ 269608 h 602983"/>
              <a:gd name="connsiteX25" fmla="*/ 1809750 w 2818602"/>
              <a:gd name="connsiteY25" fmla="*/ 250558 h 602983"/>
              <a:gd name="connsiteX26" fmla="*/ 1838325 w 2818602"/>
              <a:gd name="connsiteY26" fmla="*/ 241033 h 602983"/>
              <a:gd name="connsiteX27" fmla="*/ 1895475 w 2818602"/>
              <a:gd name="connsiteY27" fmla="*/ 212458 h 602983"/>
              <a:gd name="connsiteX28" fmla="*/ 1952625 w 2818602"/>
              <a:gd name="connsiteY28" fmla="*/ 174358 h 602983"/>
              <a:gd name="connsiteX29" fmla="*/ 1981200 w 2818602"/>
              <a:gd name="connsiteY29" fmla="*/ 155308 h 602983"/>
              <a:gd name="connsiteX30" fmla="*/ 2009775 w 2818602"/>
              <a:gd name="connsiteY30" fmla="*/ 145783 h 602983"/>
              <a:gd name="connsiteX31" fmla="*/ 2057400 w 2818602"/>
              <a:gd name="connsiteY31" fmla="*/ 98158 h 602983"/>
              <a:gd name="connsiteX32" fmla="*/ 2105025 w 2818602"/>
              <a:gd name="connsiteY32" fmla="*/ 60058 h 602983"/>
              <a:gd name="connsiteX33" fmla="*/ 2124075 w 2818602"/>
              <a:gd name="connsiteY33" fmla="*/ 31483 h 602983"/>
              <a:gd name="connsiteX34" fmla="*/ 2152650 w 2818602"/>
              <a:gd name="connsiteY34" fmla="*/ 21958 h 602983"/>
              <a:gd name="connsiteX35" fmla="*/ 2181225 w 2818602"/>
              <a:gd name="connsiteY35" fmla="*/ 2908 h 602983"/>
              <a:gd name="connsiteX36" fmla="*/ 2199819 w 2818602"/>
              <a:gd name="connsiteY36" fmla="*/ 90179 h 602983"/>
              <a:gd name="connsiteX37" fmla="*/ 2268319 w 2818602"/>
              <a:gd name="connsiteY37" fmla="*/ 79929 h 602983"/>
              <a:gd name="connsiteX38" fmla="*/ 2386269 w 2818602"/>
              <a:gd name="connsiteY38" fmla="*/ 35205 h 602983"/>
              <a:gd name="connsiteX39" fmla="*/ 2611276 w 2818602"/>
              <a:gd name="connsiteY39" fmla="*/ 68228 h 602983"/>
              <a:gd name="connsiteX40" fmla="*/ 2818602 w 2818602"/>
              <a:gd name="connsiteY40" fmla="*/ 200223 h 602983"/>
              <a:gd name="connsiteX0" fmla="*/ 0 w 2818602"/>
              <a:gd name="connsiteY0" fmla="*/ 583979 h 583979"/>
              <a:gd name="connsiteX1" fmla="*/ 104775 w 2818602"/>
              <a:gd name="connsiteY1" fmla="*/ 555404 h 583979"/>
              <a:gd name="connsiteX2" fmla="*/ 133350 w 2818602"/>
              <a:gd name="connsiteY2" fmla="*/ 545879 h 583979"/>
              <a:gd name="connsiteX3" fmla="*/ 161925 w 2818602"/>
              <a:gd name="connsiteY3" fmla="*/ 536354 h 583979"/>
              <a:gd name="connsiteX4" fmla="*/ 190500 w 2818602"/>
              <a:gd name="connsiteY4" fmla="*/ 517304 h 583979"/>
              <a:gd name="connsiteX5" fmla="*/ 247650 w 2818602"/>
              <a:gd name="connsiteY5" fmla="*/ 498254 h 583979"/>
              <a:gd name="connsiteX6" fmla="*/ 276225 w 2818602"/>
              <a:gd name="connsiteY6" fmla="*/ 488729 h 583979"/>
              <a:gd name="connsiteX7" fmla="*/ 304800 w 2818602"/>
              <a:gd name="connsiteY7" fmla="*/ 479204 h 583979"/>
              <a:gd name="connsiteX8" fmla="*/ 381000 w 2818602"/>
              <a:gd name="connsiteY8" fmla="*/ 460154 h 583979"/>
              <a:gd name="connsiteX9" fmla="*/ 419100 w 2818602"/>
              <a:gd name="connsiteY9" fmla="*/ 450629 h 583979"/>
              <a:gd name="connsiteX10" fmla="*/ 476250 w 2818602"/>
              <a:gd name="connsiteY10" fmla="*/ 431579 h 583979"/>
              <a:gd name="connsiteX11" fmla="*/ 504825 w 2818602"/>
              <a:gd name="connsiteY11" fmla="*/ 422054 h 583979"/>
              <a:gd name="connsiteX12" fmla="*/ 571500 w 2818602"/>
              <a:gd name="connsiteY12" fmla="*/ 412529 h 583979"/>
              <a:gd name="connsiteX13" fmla="*/ 1266825 w 2818602"/>
              <a:gd name="connsiteY13" fmla="*/ 412529 h 583979"/>
              <a:gd name="connsiteX14" fmla="*/ 1295400 w 2818602"/>
              <a:gd name="connsiteY14" fmla="*/ 403004 h 583979"/>
              <a:gd name="connsiteX15" fmla="*/ 1352550 w 2818602"/>
              <a:gd name="connsiteY15" fmla="*/ 393479 h 583979"/>
              <a:gd name="connsiteX16" fmla="*/ 1409700 w 2818602"/>
              <a:gd name="connsiteY16" fmla="*/ 374429 h 583979"/>
              <a:gd name="connsiteX17" fmla="*/ 1438275 w 2818602"/>
              <a:gd name="connsiteY17" fmla="*/ 364904 h 583979"/>
              <a:gd name="connsiteX18" fmla="*/ 1466850 w 2818602"/>
              <a:gd name="connsiteY18" fmla="*/ 355379 h 583979"/>
              <a:gd name="connsiteX19" fmla="*/ 1495425 w 2818602"/>
              <a:gd name="connsiteY19" fmla="*/ 345854 h 583979"/>
              <a:gd name="connsiteX20" fmla="*/ 1552575 w 2818602"/>
              <a:gd name="connsiteY20" fmla="*/ 317279 h 583979"/>
              <a:gd name="connsiteX21" fmla="*/ 1666875 w 2818602"/>
              <a:gd name="connsiteY21" fmla="*/ 288704 h 583979"/>
              <a:gd name="connsiteX22" fmla="*/ 1695450 w 2818602"/>
              <a:gd name="connsiteY22" fmla="*/ 279179 h 583979"/>
              <a:gd name="connsiteX23" fmla="*/ 1724025 w 2818602"/>
              <a:gd name="connsiteY23" fmla="*/ 269654 h 583979"/>
              <a:gd name="connsiteX24" fmla="*/ 1752600 w 2818602"/>
              <a:gd name="connsiteY24" fmla="*/ 250604 h 583979"/>
              <a:gd name="connsiteX25" fmla="*/ 1809750 w 2818602"/>
              <a:gd name="connsiteY25" fmla="*/ 231554 h 583979"/>
              <a:gd name="connsiteX26" fmla="*/ 1838325 w 2818602"/>
              <a:gd name="connsiteY26" fmla="*/ 222029 h 583979"/>
              <a:gd name="connsiteX27" fmla="*/ 1895475 w 2818602"/>
              <a:gd name="connsiteY27" fmla="*/ 193454 h 583979"/>
              <a:gd name="connsiteX28" fmla="*/ 1952625 w 2818602"/>
              <a:gd name="connsiteY28" fmla="*/ 155354 h 583979"/>
              <a:gd name="connsiteX29" fmla="*/ 1981200 w 2818602"/>
              <a:gd name="connsiteY29" fmla="*/ 136304 h 583979"/>
              <a:gd name="connsiteX30" fmla="*/ 2009775 w 2818602"/>
              <a:gd name="connsiteY30" fmla="*/ 126779 h 583979"/>
              <a:gd name="connsiteX31" fmla="*/ 2057400 w 2818602"/>
              <a:gd name="connsiteY31" fmla="*/ 79154 h 583979"/>
              <a:gd name="connsiteX32" fmla="*/ 2105025 w 2818602"/>
              <a:gd name="connsiteY32" fmla="*/ 41054 h 583979"/>
              <a:gd name="connsiteX33" fmla="*/ 2124075 w 2818602"/>
              <a:gd name="connsiteY33" fmla="*/ 12479 h 583979"/>
              <a:gd name="connsiteX34" fmla="*/ 2152650 w 2818602"/>
              <a:gd name="connsiteY34" fmla="*/ 2954 h 583979"/>
              <a:gd name="connsiteX35" fmla="*/ 2181225 w 2818602"/>
              <a:gd name="connsiteY35" fmla="*/ 63101 h 583979"/>
              <a:gd name="connsiteX36" fmla="*/ 2199819 w 2818602"/>
              <a:gd name="connsiteY36" fmla="*/ 71175 h 583979"/>
              <a:gd name="connsiteX37" fmla="*/ 2268319 w 2818602"/>
              <a:gd name="connsiteY37" fmla="*/ 60925 h 583979"/>
              <a:gd name="connsiteX38" fmla="*/ 2386269 w 2818602"/>
              <a:gd name="connsiteY38" fmla="*/ 16201 h 583979"/>
              <a:gd name="connsiteX39" fmla="*/ 2611276 w 2818602"/>
              <a:gd name="connsiteY39" fmla="*/ 49224 h 583979"/>
              <a:gd name="connsiteX40" fmla="*/ 2818602 w 2818602"/>
              <a:gd name="connsiteY40" fmla="*/ 181219 h 583979"/>
              <a:gd name="connsiteX0" fmla="*/ 0 w 2818602"/>
              <a:gd name="connsiteY0" fmla="*/ 572266 h 572266"/>
              <a:gd name="connsiteX1" fmla="*/ 104775 w 2818602"/>
              <a:gd name="connsiteY1" fmla="*/ 543691 h 572266"/>
              <a:gd name="connsiteX2" fmla="*/ 133350 w 2818602"/>
              <a:gd name="connsiteY2" fmla="*/ 534166 h 572266"/>
              <a:gd name="connsiteX3" fmla="*/ 161925 w 2818602"/>
              <a:gd name="connsiteY3" fmla="*/ 524641 h 572266"/>
              <a:gd name="connsiteX4" fmla="*/ 190500 w 2818602"/>
              <a:gd name="connsiteY4" fmla="*/ 505591 h 572266"/>
              <a:gd name="connsiteX5" fmla="*/ 247650 w 2818602"/>
              <a:gd name="connsiteY5" fmla="*/ 486541 h 572266"/>
              <a:gd name="connsiteX6" fmla="*/ 276225 w 2818602"/>
              <a:gd name="connsiteY6" fmla="*/ 477016 h 572266"/>
              <a:gd name="connsiteX7" fmla="*/ 304800 w 2818602"/>
              <a:gd name="connsiteY7" fmla="*/ 467491 h 572266"/>
              <a:gd name="connsiteX8" fmla="*/ 381000 w 2818602"/>
              <a:gd name="connsiteY8" fmla="*/ 448441 h 572266"/>
              <a:gd name="connsiteX9" fmla="*/ 419100 w 2818602"/>
              <a:gd name="connsiteY9" fmla="*/ 438916 h 572266"/>
              <a:gd name="connsiteX10" fmla="*/ 476250 w 2818602"/>
              <a:gd name="connsiteY10" fmla="*/ 419866 h 572266"/>
              <a:gd name="connsiteX11" fmla="*/ 504825 w 2818602"/>
              <a:gd name="connsiteY11" fmla="*/ 410341 h 572266"/>
              <a:gd name="connsiteX12" fmla="*/ 571500 w 2818602"/>
              <a:gd name="connsiteY12" fmla="*/ 400816 h 572266"/>
              <a:gd name="connsiteX13" fmla="*/ 1266825 w 2818602"/>
              <a:gd name="connsiteY13" fmla="*/ 400816 h 572266"/>
              <a:gd name="connsiteX14" fmla="*/ 1295400 w 2818602"/>
              <a:gd name="connsiteY14" fmla="*/ 391291 h 572266"/>
              <a:gd name="connsiteX15" fmla="*/ 1352550 w 2818602"/>
              <a:gd name="connsiteY15" fmla="*/ 381766 h 572266"/>
              <a:gd name="connsiteX16" fmla="*/ 1409700 w 2818602"/>
              <a:gd name="connsiteY16" fmla="*/ 362716 h 572266"/>
              <a:gd name="connsiteX17" fmla="*/ 1438275 w 2818602"/>
              <a:gd name="connsiteY17" fmla="*/ 353191 h 572266"/>
              <a:gd name="connsiteX18" fmla="*/ 1466850 w 2818602"/>
              <a:gd name="connsiteY18" fmla="*/ 343666 h 572266"/>
              <a:gd name="connsiteX19" fmla="*/ 1495425 w 2818602"/>
              <a:gd name="connsiteY19" fmla="*/ 334141 h 572266"/>
              <a:gd name="connsiteX20" fmla="*/ 1552575 w 2818602"/>
              <a:gd name="connsiteY20" fmla="*/ 305566 h 572266"/>
              <a:gd name="connsiteX21" fmla="*/ 1666875 w 2818602"/>
              <a:gd name="connsiteY21" fmla="*/ 276991 h 572266"/>
              <a:gd name="connsiteX22" fmla="*/ 1695450 w 2818602"/>
              <a:gd name="connsiteY22" fmla="*/ 267466 h 572266"/>
              <a:gd name="connsiteX23" fmla="*/ 1724025 w 2818602"/>
              <a:gd name="connsiteY23" fmla="*/ 257941 h 572266"/>
              <a:gd name="connsiteX24" fmla="*/ 1752600 w 2818602"/>
              <a:gd name="connsiteY24" fmla="*/ 238891 h 572266"/>
              <a:gd name="connsiteX25" fmla="*/ 1809750 w 2818602"/>
              <a:gd name="connsiteY25" fmla="*/ 219841 h 572266"/>
              <a:gd name="connsiteX26" fmla="*/ 1838325 w 2818602"/>
              <a:gd name="connsiteY26" fmla="*/ 210316 h 572266"/>
              <a:gd name="connsiteX27" fmla="*/ 1895475 w 2818602"/>
              <a:gd name="connsiteY27" fmla="*/ 181741 h 572266"/>
              <a:gd name="connsiteX28" fmla="*/ 1952625 w 2818602"/>
              <a:gd name="connsiteY28" fmla="*/ 143641 h 572266"/>
              <a:gd name="connsiteX29" fmla="*/ 1981200 w 2818602"/>
              <a:gd name="connsiteY29" fmla="*/ 124591 h 572266"/>
              <a:gd name="connsiteX30" fmla="*/ 2009775 w 2818602"/>
              <a:gd name="connsiteY30" fmla="*/ 115066 h 572266"/>
              <a:gd name="connsiteX31" fmla="*/ 2057400 w 2818602"/>
              <a:gd name="connsiteY31" fmla="*/ 67441 h 572266"/>
              <a:gd name="connsiteX32" fmla="*/ 2105025 w 2818602"/>
              <a:gd name="connsiteY32" fmla="*/ 29341 h 572266"/>
              <a:gd name="connsiteX33" fmla="*/ 2124075 w 2818602"/>
              <a:gd name="connsiteY33" fmla="*/ 766 h 572266"/>
              <a:gd name="connsiteX34" fmla="*/ 2142669 w 2818602"/>
              <a:gd name="connsiteY34" fmla="*/ 61638 h 572266"/>
              <a:gd name="connsiteX35" fmla="*/ 2181225 w 2818602"/>
              <a:gd name="connsiteY35" fmla="*/ 51388 h 572266"/>
              <a:gd name="connsiteX36" fmla="*/ 2199819 w 2818602"/>
              <a:gd name="connsiteY36" fmla="*/ 59462 h 572266"/>
              <a:gd name="connsiteX37" fmla="*/ 2268319 w 2818602"/>
              <a:gd name="connsiteY37" fmla="*/ 49212 h 572266"/>
              <a:gd name="connsiteX38" fmla="*/ 2386269 w 2818602"/>
              <a:gd name="connsiteY38" fmla="*/ 4488 h 572266"/>
              <a:gd name="connsiteX39" fmla="*/ 2611276 w 2818602"/>
              <a:gd name="connsiteY39" fmla="*/ 37511 h 572266"/>
              <a:gd name="connsiteX40" fmla="*/ 2818602 w 2818602"/>
              <a:gd name="connsiteY40" fmla="*/ 169506 h 572266"/>
              <a:gd name="connsiteX0" fmla="*/ 0 w 2818602"/>
              <a:gd name="connsiteY0" fmla="*/ 567852 h 567852"/>
              <a:gd name="connsiteX1" fmla="*/ 104775 w 2818602"/>
              <a:gd name="connsiteY1" fmla="*/ 539277 h 567852"/>
              <a:gd name="connsiteX2" fmla="*/ 133350 w 2818602"/>
              <a:gd name="connsiteY2" fmla="*/ 529752 h 567852"/>
              <a:gd name="connsiteX3" fmla="*/ 161925 w 2818602"/>
              <a:gd name="connsiteY3" fmla="*/ 520227 h 567852"/>
              <a:gd name="connsiteX4" fmla="*/ 190500 w 2818602"/>
              <a:gd name="connsiteY4" fmla="*/ 501177 h 567852"/>
              <a:gd name="connsiteX5" fmla="*/ 247650 w 2818602"/>
              <a:gd name="connsiteY5" fmla="*/ 482127 h 567852"/>
              <a:gd name="connsiteX6" fmla="*/ 276225 w 2818602"/>
              <a:gd name="connsiteY6" fmla="*/ 472602 h 567852"/>
              <a:gd name="connsiteX7" fmla="*/ 304800 w 2818602"/>
              <a:gd name="connsiteY7" fmla="*/ 463077 h 567852"/>
              <a:gd name="connsiteX8" fmla="*/ 381000 w 2818602"/>
              <a:gd name="connsiteY8" fmla="*/ 444027 h 567852"/>
              <a:gd name="connsiteX9" fmla="*/ 419100 w 2818602"/>
              <a:gd name="connsiteY9" fmla="*/ 434502 h 567852"/>
              <a:gd name="connsiteX10" fmla="*/ 476250 w 2818602"/>
              <a:gd name="connsiteY10" fmla="*/ 415452 h 567852"/>
              <a:gd name="connsiteX11" fmla="*/ 504825 w 2818602"/>
              <a:gd name="connsiteY11" fmla="*/ 405927 h 567852"/>
              <a:gd name="connsiteX12" fmla="*/ 571500 w 2818602"/>
              <a:gd name="connsiteY12" fmla="*/ 396402 h 567852"/>
              <a:gd name="connsiteX13" fmla="*/ 1266825 w 2818602"/>
              <a:gd name="connsiteY13" fmla="*/ 396402 h 567852"/>
              <a:gd name="connsiteX14" fmla="*/ 1295400 w 2818602"/>
              <a:gd name="connsiteY14" fmla="*/ 386877 h 567852"/>
              <a:gd name="connsiteX15" fmla="*/ 1352550 w 2818602"/>
              <a:gd name="connsiteY15" fmla="*/ 377352 h 567852"/>
              <a:gd name="connsiteX16" fmla="*/ 1409700 w 2818602"/>
              <a:gd name="connsiteY16" fmla="*/ 358302 h 567852"/>
              <a:gd name="connsiteX17" fmla="*/ 1438275 w 2818602"/>
              <a:gd name="connsiteY17" fmla="*/ 348777 h 567852"/>
              <a:gd name="connsiteX18" fmla="*/ 1466850 w 2818602"/>
              <a:gd name="connsiteY18" fmla="*/ 339252 h 567852"/>
              <a:gd name="connsiteX19" fmla="*/ 1495425 w 2818602"/>
              <a:gd name="connsiteY19" fmla="*/ 329727 h 567852"/>
              <a:gd name="connsiteX20" fmla="*/ 1552575 w 2818602"/>
              <a:gd name="connsiteY20" fmla="*/ 301152 h 567852"/>
              <a:gd name="connsiteX21" fmla="*/ 1666875 w 2818602"/>
              <a:gd name="connsiteY21" fmla="*/ 272577 h 567852"/>
              <a:gd name="connsiteX22" fmla="*/ 1695450 w 2818602"/>
              <a:gd name="connsiteY22" fmla="*/ 263052 h 567852"/>
              <a:gd name="connsiteX23" fmla="*/ 1724025 w 2818602"/>
              <a:gd name="connsiteY23" fmla="*/ 253527 h 567852"/>
              <a:gd name="connsiteX24" fmla="*/ 1752600 w 2818602"/>
              <a:gd name="connsiteY24" fmla="*/ 234477 h 567852"/>
              <a:gd name="connsiteX25" fmla="*/ 1809750 w 2818602"/>
              <a:gd name="connsiteY25" fmla="*/ 215427 h 567852"/>
              <a:gd name="connsiteX26" fmla="*/ 1838325 w 2818602"/>
              <a:gd name="connsiteY26" fmla="*/ 205902 h 567852"/>
              <a:gd name="connsiteX27" fmla="*/ 1895475 w 2818602"/>
              <a:gd name="connsiteY27" fmla="*/ 177327 h 567852"/>
              <a:gd name="connsiteX28" fmla="*/ 1952625 w 2818602"/>
              <a:gd name="connsiteY28" fmla="*/ 139227 h 567852"/>
              <a:gd name="connsiteX29" fmla="*/ 1981200 w 2818602"/>
              <a:gd name="connsiteY29" fmla="*/ 120177 h 567852"/>
              <a:gd name="connsiteX30" fmla="*/ 2009775 w 2818602"/>
              <a:gd name="connsiteY30" fmla="*/ 110652 h 567852"/>
              <a:gd name="connsiteX31" fmla="*/ 2057400 w 2818602"/>
              <a:gd name="connsiteY31" fmla="*/ 63027 h 567852"/>
              <a:gd name="connsiteX32" fmla="*/ 2105025 w 2818602"/>
              <a:gd name="connsiteY32" fmla="*/ 24927 h 567852"/>
              <a:gd name="connsiteX33" fmla="*/ 2134056 w 2818602"/>
              <a:gd name="connsiteY33" fmla="*/ 40350 h 567852"/>
              <a:gd name="connsiteX34" fmla="*/ 2142669 w 2818602"/>
              <a:gd name="connsiteY34" fmla="*/ 57224 h 567852"/>
              <a:gd name="connsiteX35" fmla="*/ 2181225 w 2818602"/>
              <a:gd name="connsiteY35" fmla="*/ 46974 h 567852"/>
              <a:gd name="connsiteX36" fmla="*/ 2199819 w 2818602"/>
              <a:gd name="connsiteY36" fmla="*/ 55048 h 567852"/>
              <a:gd name="connsiteX37" fmla="*/ 2268319 w 2818602"/>
              <a:gd name="connsiteY37" fmla="*/ 44798 h 567852"/>
              <a:gd name="connsiteX38" fmla="*/ 2386269 w 2818602"/>
              <a:gd name="connsiteY38" fmla="*/ 74 h 567852"/>
              <a:gd name="connsiteX39" fmla="*/ 2611276 w 2818602"/>
              <a:gd name="connsiteY39" fmla="*/ 33097 h 567852"/>
              <a:gd name="connsiteX40" fmla="*/ 2818602 w 2818602"/>
              <a:gd name="connsiteY40" fmla="*/ 165092 h 567852"/>
              <a:gd name="connsiteX0" fmla="*/ 0 w 2818602"/>
              <a:gd name="connsiteY0" fmla="*/ 567852 h 567852"/>
              <a:gd name="connsiteX1" fmla="*/ 104775 w 2818602"/>
              <a:gd name="connsiteY1" fmla="*/ 539277 h 567852"/>
              <a:gd name="connsiteX2" fmla="*/ 133350 w 2818602"/>
              <a:gd name="connsiteY2" fmla="*/ 529752 h 567852"/>
              <a:gd name="connsiteX3" fmla="*/ 161925 w 2818602"/>
              <a:gd name="connsiteY3" fmla="*/ 520227 h 567852"/>
              <a:gd name="connsiteX4" fmla="*/ 190500 w 2818602"/>
              <a:gd name="connsiteY4" fmla="*/ 501177 h 567852"/>
              <a:gd name="connsiteX5" fmla="*/ 247650 w 2818602"/>
              <a:gd name="connsiteY5" fmla="*/ 482127 h 567852"/>
              <a:gd name="connsiteX6" fmla="*/ 276225 w 2818602"/>
              <a:gd name="connsiteY6" fmla="*/ 472602 h 567852"/>
              <a:gd name="connsiteX7" fmla="*/ 304800 w 2818602"/>
              <a:gd name="connsiteY7" fmla="*/ 463077 h 567852"/>
              <a:gd name="connsiteX8" fmla="*/ 381000 w 2818602"/>
              <a:gd name="connsiteY8" fmla="*/ 444027 h 567852"/>
              <a:gd name="connsiteX9" fmla="*/ 419100 w 2818602"/>
              <a:gd name="connsiteY9" fmla="*/ 434502 h 567852"/>
              <a:gd name="connsiteX10" fmla="*/ 476250 w 2818602"/>
              <a:gd name="connsiteY10" fmla="*/ 415452 h 567852"/>
              <a:gd name="connsiteX11" fmla="*/ 504825 w 2818602"/>
              <a:gd name="connsiteY11" fmla="*/ 405927 h 567852"/>
              <a:gd name="connsiteX12" fmla="*/ 571500 w 2818602"/>
              <a:gd name="connsiteY12" fmla="*/ 396402 h 567852"/>
              <a:gd name="connsiteX13" fmla="*/ 1266825 w 2818602"/>
              <a:gd name="connsiteY13" fmla="*/ 396402 h 567852"/>
              <a:gd name="connsiteX14" fmla="*/ 1295400 w 2818602"/>
              <a:gd name="connsiteY14" fmla="*/ 386877 h 567852"/>
              <a:gd name="connsiteX15" fmla="*/ 1352550 w 2818602"/>
              <a:gd name="connsiteY15" fmla="*/ 377352 h 567852"/>
              <a:gd name="connsiteX16" fmla="*/ 1409700 w 2818602"/>
              <a:gd name="connsiteY16" fmla="*/ 358302 h 567852"/>
              <a:gd name="connsiteX17" fmla="*/ 1438275 w 2818602"/>
              <a:gd name="connsiteY17" fmla="*/ 348777 h 567852"/>
              <a:gd name="connsiteX18" fmla="*/ 1466850 w 2818602"/>
              <a:gd name="connsiteY18" fmla="*/ 339252 h 567852"/>
              <a:gd name="connsiteX19" fmla="*/ 1495425 w 2818602"/>
              <a:gd name="connsiteY19" fmla="*/ 329727 h 567852"/>
              <a:gd name="connsiteX20" fmla="*/ 1552575 w 2818602"/>
              <a:gd name="connsiteY20" fmla="*/ 301152 h 567852"/>
              <a:gd name="connsiteX21" fmla="*/ 1666875 w 2818602"/>
              <a:gd name="connsiteY21" fmla="*/ 272577 h 567852"/>
              <a:gd name="connsiteX22" fmla="*/ 1695450 w 2818602"/>
              <a:gd name="connsiteY22" fmla="*/ 263052 h 567852"/>
              <a:gd name="connsiteX23" fmla="*/ 1724025 w 2818602"/>
              <a:gd name="connsiteY23" fmla="*/ 253527 h 567852"/>
              <a:gd name="connsiteX24" fmla="*/ 1752600 w 2818602"/>
              <a:gd name="connsiteY24" fmla="*/ 234477 h 567852"/>
              <a:gd name="connsiteX25" fmla="*/ 1809750 w 2818602"/>
              <a:gd name="connsiteY25" fmla="*/ 215427 h 567852"/>
              <a:gd name="connsiteX26" fmla="*/ 1838325 w 2818602"/>
              <a:gd name="connsiteY26" fmla="*/ 205902 h 567852"/>
              <a:gd name="connsiteX27" fmla="*/ 1895475 w 2818602"/>
              <a:gd name="connsiteY27" fmla="*/ 177327 h 567852"/>
              <a:gd name="connsiteX28" fmla="*/ 1952625 w 2818602"/>
              <a:gd name="connsiteY28" fmla="*/ 139227 h 567852"/>
              <a:gd name="connsiteX29" fmla="*/ 1981200 w 2818602"/>
              <a:gd name="connsiteY29" fmla="*/ 120177 h 567852"/>
              <a:gd name="connsiteX30" fmla="*/ 2009775 w 2818602"/>
              <a:gd name="connsiteY30" fmla="*/ 110652 h 567852"/>
              <a:gd name="connsiteX31" fmla="*/ 2057400 w 2818602"/>
              <a:gd name="connsiteY31" fmla="*/ 63027 h 567852"/>
              <a:gd name="connsiteX32" fmla="*/ 2144950 w 2818602"/>
              <a:gd name="connsiteY32" fmla="*/ 86525 h 567852"/>
              <a:gd name="connsiteX33" fmla="*/ 2134056 w 2818602"/>
              <a:gd name="connsiteY33" fmla="*/ 40350 h 567852"/>
              <a:gd name="connsiteX34" fmla="*/ 2142669 w 2818602"/>
              <a:gd name="connsiteY34" fmla="*/ 57224 h 567852"/>
              <a:gd name="connsiteX35" fmla="*/ 2181225 w 2818602"/>
              <a:gd name="connsiteY35" fmla="*/ 46974 h 567852"/>
              <a:gd name="connsiteX36" fmla="*/ 2199819 w 2818602"/>
              <a:gd name="connsiteY36" fmla="*/ 55048 h 567852"/>
              <a:gd name="connsiteX37" fmla="*/ 2268319 w 2818602"/>
              <a:gd name="connsiteY37" fmla="*/ 44798 h 567852"/>
              <a:gd name="connsiteX38" fmla="*/ 2386269 w 2818602"/>
              <a:gd name="connsiteY38" fmla="*/ 74 h 567852"/>
              <a:gd name="connsiteX39" fmla="*/ 2611276 w 2818602"/>
              <a:gd name="connsiteY39" fmla="*/ 33097 h 567852"/>
              <a:gd name="connsiteX40" fmla="*/ 2818602 w 2818602"/>
              <a:gd name="connsiteY40" fmla="*/ 165092 h 567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818602" h="567852">
                <a:moveTo>
                  <a:pt x="0" y="567852"/>
                </a:moveTo>
                <a:cubicBezTo>
                  <a:pt x="67316" y="554389"/>
                  <a:pt x="32266" y="563447"/>
                  <a:pt x="104775" y="539277"/>
                </a:cubicBezTo>
                <a:lnTo>
                  <a:pt x="133350" y="529752"/>
                </a:lnTo>
                <a:cubicBezTo>
                  <a:pt x="142875" y="526577"/>
                  <a:pt x="153571" y="525796"/>
                  <a:pt x="161925" y="520227"/>
                </a:cubicBezTo>
                <a:cubicBezTo>
                  <a:pt x="171450" y="513877"/>
                  <a:pt x="180039" y="505826"/>
                  <a:pt x="190500" y="501177"/>
                </a:cubicBezTo>
                <a:cubicBezTo>
                  <a:pt x="208850" y="493022"/>
                  <a:pt x="228600" y="488477"/>
                  <a:pt x="247650" y="482127"/>
                </a:cubicBezTo>
                <a:lnTo>
                  <a:pt x="276225" y="472602"/>
                </a:lnTo>
                <a:cubicBezTo>
                  <a:pt x="285750" y="469427"/>
                  <a:pt x="295060" y="465512"/>
                  <a:pt x="304800" y="463077"/>
                </a:cubicBezTo>
                <a:lnTo>
                  <a:pt x="381000" y="444027"/>
                </a:lnTo>
                <a:cubicBezTo>
                  <a:pt x="393700" y="440852"/>
                  <a:pt x="406681" y="438642"/>
                  <a:pt x="419100" y="434502"/>
                </a:cubicBezTo>
                <a:lnTo>
                  <a:pt x="476250" y="415452"/>
                </a:lnTo>
                <a:cubicBezTo>
                  <a:pt x="485775" y="412277"/>
                  <a:pt x="494886" y="407347"/>
                  <a:pt x="504825" y="405927"/>
                </a:cubicBezTo>
                <a:lnTo>
                  <a:pt x="571500" y="396402"/>
                </a:lnTo>
                <a:cubicBezTo>
                  <a:pt x="808388" y="400872"/>
                  <a:pt x="1033460" y="416695"/>
                  <a:pt x="1266825" y="396402"/>
                </a:cubicBezTo>
                <a:cubicBezTo>
                  <a:pt x="1276827" y="395532"/>
                  <a:pt x="1285599" y="389055"/>
                  <a:pt x="1295400" y="386877"/>
                </a:cubicBezTo>
                <a:cubicBezTo>
                  <a:pt x="1314253" y="382687"/>
                  <a:pt x="1333814" y="382036"/>
                  <a:pt x="1352550" y="377352"/>
                </a:cubicBezTo>
                <a:cubicBezTo>
                  <a:pt x="1372031" y="372482"/>
                  <a:pt x="1390650" y="364652"/>
                  <a:pt x="1409700" y="358302"/>
                </a:cubicBezTo>
                <a:lnTo>
                  <a:pt x="1438275" y="348777"/>
                </a:lnTo>
                <a:lnTo>
                  <a:pt x="1466850" y="339252"/>
                </a:lnTo>
                <a:cubicBezTo>
                  <a:pt x="1476375" y="336077"/>
                  <a:pt x="1487071" y="335296"/>
                  <a:pt x="1495425" y="329727"/>
                </a:cubicBezTo>
                <a:cubicBezTo>
                  <a:pt x="1521113" y="312602"/>
                  <a:pt x="1522999" y="307725"/>
                  <a:pt x="1552575" y="301152"/>
                </a:cubicBezTo>
                <a:cubicBezTo>
                  <a:pt x="1668011" y="275500"/>
                  <a:pt x="1551395" y="311070"/>
                  <a:pt x="1666875" y="272577"/>
                </a:cubicBezTo>
                <a:lnTo>
                  <a:pt x="1695450" y="263052"/>
                </a:lnTo>
                <a:cubicBezTo>
                  <a:pt x="1704975" y="259877"/>
                  <a:pt x="1715671" y="259096"/>
                  <a:pt x="1724025" y="253527"/>
                </a:cubicBezTo>
                <a:cubicBezTo>
                  <a:pt x="1733550" y="247177"/>
                  <a:pt x="1742139" y="239126"/>
                  <a:pt x="1752600" y="234477"/>
                </a:cubicBezTo>
                <a:cubicBezTo>
                  <a:pt x="1770950" y="226322"/>
                  <a:pt x="1790700" y="221777"/>
                  <a:pt x="1809750" y="215427"/>
                </a:cubicBezTo>
                <a:cubicBezTo>
                  <a:pt x="1819275" y="212252"/>
                  <a:pt x="1829971" y="211471"/>
                  <a:pt x="1838325" y="205902"/>
                </a:cubicBezTo>
                <a:cubicBezTo>
                  <a:pt x="1965180" y="121332"/>
                  <a:pt x="1777169" y="243052"/>
                  <a:pt x="1895475" y="177327"/>
                </a:cubicBezTo>
                <a:cubicBezTo>
                  <a:pt x="1915489" y="166208"/>
                  <a:pt x="1933575" y="151927"/>
                  <a:pt x="1952625" y="139227"/>
                </a:cubicBezTo>
                <a:cubicBezTo>
                  <a:pt x="1962150" y="132877"/>
                  <a:pt x="1970340" y="123797"/>
                  <a:pt x="1981200" y="120177"/>
                </a:cubicBezTo>
                <a:lnTo>
                  <a:pt x="2009775" y="110652"/>
                </a:lnTo>
                <a:cubicBezTo>
                  <a:pt x="2060575" y="34452"/>
                  <a:pt x="2034871" y="67048"/>
                  <a:pt x="2057400" y="63027"/>
                </a:cubicBezTo>
                <a:cubicBezTo>
                  <a:pt x="2079929" y="59006"/>
                  <a:pt x="2089320" y="105068"/>
                  <a:pt x="2144950" y="86525"/>
                </a:cubicBezTo>
                <a:cubicBezTo>
                  <a:pt x="2151300" y="77000"/>
                  <a:pt x="2134436" y="45233"/>
                  <a:pt x="2134056" y="40350"/>
                </a:cubicBezTo>
                <a:cubicBezTo>
                  <a:pt x="2133676" y="35467"/>
                  <a:pt x="2134808" y="56120"/>
                  <a:pt x="2142669" y="57224"/>
                </a:cubicBezTo>
                <a:cubicBezTo>
                  <a:pt x="2150530" y="58328"/>
                  <a:pt x="2171700" y="47337"/>
                  <a:pt x="2181225" y="46974"/>
                </a:cubicBezTo>
                <a:cubicBezTo>
                  <a:pt x="2190750" y="46611"/>
                  <a:pt x="2185303" y="55411"/>
                  <a:pt x="2199819" y="55048"/>
                </a:cubicBezTo>
                <a:cubicBezTo>
                  <a:pt x="2214335" y="54685"/>
                  <a:pt x="2237244" y="53960"/>
                  <a:pt x="2268319" y="44798"/>
                </a:cubicBezTo>
                <a:cubicBezTo>
                  <a:pt x="2299394" y="35636"/>
                  <a:pt x="2329110" y="2024"/>
                  <a:pt x="2386269" y="74"/>
                </a:cubicBezTo>
                <a:cubicBezTo>
                  <a:pt x="2443428" y="-1876"/>
                  <a:pt x="2588030" y="35680"/>
                  <a:pt x="2611276" y="33097"/>
                </a:cubicBezTo>
                <a:cubicBezTo>
                  <a:pt x="2627054" y="31344"/>
                  <a:pt x="2802727" y="165092"/>
                  <a:pt x="2818602" y="165092"/>
                </a:cubicBezTo>
              </a:path>
            </a:pathLst>
          </a:custGeom>
          <a:noFill/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0" name="Textfeld 39"/>
          <p:cNvSpPr txBox="1"/>
          <p:nvPr/>
        </p:nvSpPr>
        <p:spPr>
          <a:xfrm>
            <a:off x="6376385" y="5325585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8</a:t>
            </a:r>
          </a:p>
        </p:txBody>
      </p:sp>
      <p:grpSp>
        <p:nvGrpSpPr>
          <p:cNvPr id="41" name="Gruppieren 40"/>
          <p:cNvGrpSpPr/>
          <p:nvPr/>
        </p:nvGrpSpPr>
        <p:grpSpPr>
          <a:xfrm>
            <a:off x="6696551" y="5934530"/>
            <a:ext cx="460306" cy="594216"/>
            <a:chOff x="7004719" y="5730798"/>
            <a:chExt cx="460306" cy="594216"/>
          </a:xfrm>
        </p:grpSpPr>
        <p:grpSp>
          <p:nvGrpSpPr>
            <p:cNvPr id="42" name="Gruppieren 41"/>
            <p:cNvGrpSpPr/>
            <p:nvPr/>
          </p:nvGrpSpPr>
          <p:grpSpPr>
            <a:xfrm>
              <a:off x="7004719" y="5730798"/>
              <a:ext cx="460306" cy="590533"/>
              <a:chOff x="8722394" y="6026065"/>
              <a:chExt cx="460306" cy="590533"/>
            </a:xfrm>
          </p:grpSpPr>
          <p:sp>
            <p:nvSpPr>
              <p:cNvPr id="44" name="Welle 43"/>
              <p:cNvSpPr/>
              <p:nvPr/>
            </p:nvSpPr>
            <p:spPr>
              <a:xfrm>
                <a:off x="8722394" y="6026065"/>
                <a:ext cx="460306" cy="451250"/>
              </a:xfrm>
              <a:prstGeom prst="wav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000" dirty="0">
                    <a:solidFill>
                      <a:schemeClr val="tx1"/>
                    </a:solidFill>
                    <a:latin typeface="Century Gothic" panose="020B0502020202020204" pitchFamily="34" charset="0"/>
                  </a:rPr>
                  <a:t>Ziel</a:t>
                </a:r>
              </a:p>
            </p:txBody>
          </p:sp>
          <p:cxnSp>
            <p:nvCxnSpPr>
              <p:cNvPr id="45" name="Gerade Verbindung 44"/>
              <p:cNvCxnSpPr/>
              <p:nvPr/>
            </p:nvCxnSpPr>
            <p:spPr>
              <a:xfrm>
                <a:off x="8722394" y="6245238"/>
                <a:ext cx="0" cy="371360"/>
              </a:xfrm>
              <a:prstGeom prst="line">
                <a:avLst/>
              </a:prstGeom>
              <a:ln w="254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43" name="Gerade Verbindung 42"/>
            <p:cNvCxnSpPr/>
            <p:nvPr/>
          </p:nvCxnSpPr>
          <p:spPr>
            <a:xfrm>
              <a:off x="7465025" y="5953654"/>
              <a:ext cx="0" cy="37136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6" name="Gruppieren 45"/>
          <p:cNvGrpSpPr/>
          <p:nvPr/>
        </p:nvGrpSpPr>
        <p:grpSpPr>
          <a:xfrm>
            <a:off x="386471" y="4425709"/>
            <a:ext cx="298853" cy="421439"/>
            <a:chOff x="6209731" y="1334040"/>
            <a:chExt cx="873457" cy="1231739"/>
          </a:xfrm>
        </p:grpSpPr>
        <p:sp>
          <p:nvSpPr>
            <p:cNvPr id="47" name="Abgerundetes Rechteck 46"/>
            <p:cNvSpPr/>
            <p:nvPr/>
          </p:nvSpPr>
          <p:spPr>
            <a:xfrm>
              <a:off x="6209731" y="1334040"/>
              <a:ext cx="873457" cy="1231739"/>
            </a:xfrm>
            <a:prstGeom prst="roundRect">
              <a:avLst/>
            </a:prstGeom>
            <a:ln w="22225">
              <a:solidFill>
                <a:schemeClr val="tx1"/>
              </a:solidFill>
            </a:ln>
          </p:spPr>
          <p:txBody>
            <a:bodyPr vert="horz" lIns="91440" tIns="45720" rIns="91440" bIns="45720" rtlCol="0" anchor="ctr">
              <a:normAutofit fontScale="97500" lnSpcReduction="10000"/>
            </a:bodyPr>
            <a:lstStyle/>
            <a:p>
              <a:pPr algn="ctr">
                <a:spcBef>
                  <a:spcPct val="0"/>
                </a:spcBef>
              </a:pPr>
              <a:endParaRPr lang="de-DE" sz="2200">
                <a:solidFill>
                  <a:schemeClr val="tx1"/>
                </a:solidFill>
                <a:latin typeface="Century Gothic" panose="020B0502020202020204" pitchFamily="34" charset="0"/>
                <a:ea typeface="+mj-ea"/>
                <a:cs typeface="+mj-cs"/>
              </a:endParaRPr>
            </a:p>
          </p:txBody>
        </p:sp>
        <p:sp>
          <p:nvSpPr>
            <p:cNvPr id="48" name="Abgerundetes Rechteck 47"/>
            <p:cNvSpPr/>
            <p:nvPr/>
          </p:nvSpPr>
          <p:spPr>
            <a:xfrm>
              <a:off x="6318912" y="1451766"/>
              <a:ext cx="655093" cy="235453"/>
            </a:xfrm>
            <a:prstGeom prst="roundRect">
              <a:avLst/>
            </a:prstGeom>
            <a:ln w="22225">
              <a:solidFill>
                <a:schemeClr val="tx1"/>
              </a:solidFill>
            </a:ln>
          </p:spPr>
          <p:txBody>
            <a:bodyPr vert="horz" lIns="91440" tIns="45720" rIns="91440" bIns="45720" rtlCol="0" anchor="ctr">
              <a:normAutofit fontScale="25000" lnSpcReduction="20000"/>
            </a:bodyPr>
            <a:lstStyle/>
            <a:p>
              <a:pPr algn="ctr">
                <a:spcBef>
                  <a:spcPct val="0"/>
                </a:spcBef>
              </a:pPr>
              <a:endParaRPr lang="de-DE" sz="2100" u="sng">
                <a:solidFill>
                  <a:schemeClr val="tx1"/>
                </a:solidFill>
                <a:latin typeface="Century Gothic" panose="020B0502020202020204" pitchFamily="34" charset="0"/>
              </a:endParaRPr>
            </a:p>
          </p:txBody>
        </p:sp>
        <p:cxnSp>
          <p:nvCxnSpPr>
            <p:cNvPr id="49" name="Gerade Verbindung 48"/>
            <p:cNvCxnSpPr/>
            <p:nvPr/>
          </p:nvCxnSpPr>
          <p:spPr>
            <a:xfrm>
              <a:off x="6318912" y="1868021"/>
              <a:ext cx="65509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</p:cxnSp>
        <p:cxnSp>
          <p:nvCxnSpPr>
            <p:cNvPr id="51" name="Gerade Verbindung 50"/>
            <p:cNvCxnSpPr/>
            <p:nvPr/>
          </p:nvCxnSpPr>
          <p:spPr>
            <a:xfrm>
              <a:off x="6318912" y="2102309"/>
              <a:ext cx="65509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</p:cxnSp>
        <p:cxnSp>
          <p:nvCxnSpPr>
            <p:cNvPr id="52" name="Gerade Verbindung 51"/>
            <p:cNvCxnSpPr/>
            <p:nvPr/>
          </p:nvCxnSpPr>
          <p:spPr>
            <a:xfrm>
              <a:off x="6318912" y="2350245"/>
              <a:ext cx="65509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</p:cxnSp>
      </p:grpSp>
      <p:grpSp>
        <p:nvGrpSpPr>
          <p:cNvPr id="53" name="Gruppieren 52"/>
          <p:cNvGrpSpPr/>
          <p:nvPr/>
        </p:nvGrpSpPr>
        <p:grpSpPr>
          <a:xfrm>
            <a:off x="685324" y="1633075"/>
            <a:ext cx="460306" cy="594216"/>
            <a:chOff x="7004719" y="5730798"/>
            <a:chExt cx="460306" cy="594216"/>
          </a:xfrm>
        </p:grpSpPr>
        <p:grpSp>
          <p:nvGrpSpPr>
            <p:cNvPr id="55" name="Gruppieren 54"/>
            <p:cNvGrpSpPr/>
            <p:nvPr/>
          </p:nvGrpSpPr>
          <p:grpSpPr>
            <a:xfrm>
              <a:off x="7004719" y="5730798"/>
              <a:ext cx="460306" cy="590533"/>
              <a:chOff x="8722394" y="6026065"/>
              <a:chExt cx="460306" cy="590533"/>
            </a:xfrm>
          </p:grpSpPr>
          <p:sp>
            <p:nvSpPr>
              <p:cNvPr id="58" name="Welle 57"/>
              <p:cNvSpPr/>
              <p:nvPr/>
            </p:nvSpPr>
            <p:spPr>
              <a:xfrm>
                <a:off x="8722394" y="6026065"/>
                <a:ext cx="460306" cy="451250"/>
              </a:xfrm>
              <a:prstGeom prst="wav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000" dirty="0">
                    <a:solidFill>
                      <a:schemeClr val="tx1"/>
                    </a:solidFill>
                    <a:latin typeface="Century Gothic" panose="020B0502020202020204" pitchFamily="34" charset="0"/>
                  </a:rPr>
                  <a:t>Start</a:t>
                </a:r>
              </a:p>
            </p:txBody>
          </p:sp>
          <p:cxnSp>
            <p:nvCxnSpPr>
              <p:cNvPr id="62" name="Gerade Verbindung 61"/>
              <p:cNvCxnSpPr/>
              <p:nvPr/>
            </p:nvCxnSpPr>
            <p:spPr>
              <a:xfrm>
                <a:off x="8722394" y="6245238"/>
                <a:ext cx="0" cy="371360"/>
              </a:xfrm>
              <a:prstGeom prst="line">
                <a:avLst/>
              </a:prstGeom>
              <a:ln w="254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57" name="Gerade Verbindung 56"/>
            <p:cNvCxnSpPr/>
            <p:nvPr/>
          </p:nvCxnSpPr>
          <p:spPr>
            <a:xfrm>
              <a:off x="7465025" y="5953654"/>
              <a:ext cx="0" cy="37136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8" name="Gruppieren 67"/>
          <p:cNvGrpSpPr/>
          <p:nvPr/>
        </p:nvGrpSpPr>
        <p:grpSpPr>
          <a:xfrm>
            <a:off x="9272141" y="1646977"/>
            <a:ext cx="385757" cy="360040"/>
            <a:chOff x="7913627" y="5409604"/>
            <a:chExt cx="385757" cy="360040"/>
          </a:xfrm>
        </p:grpSpPr>
        <p:sp>
          <p:nvSpPr>
            <p:cNvPr id="69" name="Ellipse 68"/>
            <p:cNvSpPr/>
            <p:nvPr/>
          </p:nvSpPr>
          <p:spPr>
            <a:xfrm>
              <a:off x="7913627" y="5409604"/>
              <a:ext cx="385757" cy="360040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0" name="Ellipse 69"/>
            <p:cNvSpPr/>
            <p:nvPr/>
          </p:nvSpPr>
          <p:spPr>
            <a:xfrm flipH="1">
              <a:off x="8011352" y="5507901"/>
              <a:ext cx="45719" cy="45719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1" name="Ellipse 70"/>
            <p:cNvSpPr/>
            <p:nvPr/>
          </p:nvSpPr>
          <p:spPr>
            <a:xfrm flipH="1">
              <a:off x="8155368" y="5507901"/>
              <a:ext cx="45719" cy="45719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5" name="Gruppieren 4"/>
          <p:cNvGrpSpPr/>
          <p:nvPr/>
        </p:nvGrpSpPr>
        <p:grpSpPr>
          <a:xfrm>
            <a:off x="8594055" y="1644877"/>
            <a:ext cx="385757" cy="360040"/>
            <a:chOff x="7913627" y="5409604"/>
            <a:chExt cx="385757" cy="360040"/>
          </a:xfrm>
        </p:grpSpPr>
        <p:sp>
          <p:nvSpPr>
            <p:cNvPr id="63" name="Ellipse 62"/>
            <p:cNvSpPr/>
            <p:nvPr/>
          </p:nvSpPr>
          <p:spPr>
            <a:xfrm>
              <a:off x="7913627" y="5409604"/>
              <a:ext cx="385757" cy="360040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5" name="Ellipse 64"/>
            <p:cNvSpPr/>
            <p:nvPr/>
          </p:nvSpPr>
          <p:spPr>
            <a:xfrm flipH="1">
              <a:off x="8011352" y="5507901"/>
              <a:ext cx="45719" cy="45719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6" name="Ellipse 65"/>
            <p:cNvSpPr/>
            <p:nvPr/>
          </p:nvSpPr>
          <p:spPr>
            <a:xfrm flipH="1">
              <a:off x="8155368" y="5507901"/>
              <a:ext cx="45719" cy="45719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8" name="Gruppieren 7"/>
          <p:cNvGrpSpPr/>
          <p:nvPr/>
        </p:nvGrpSpPr>
        <p:grpSpPr>
          <a:xfrm>
            <a:off x="542451" y="3432030"/>
            <a:ext cx="2508670" cy="276999"/>
            <a:chOff x="542451" y="3463780"/>
            <a:chExt cx="2508670" cy="276999"/>
          </a:xfrm>
        </p:grpSpPr>
        <p:cxnSp>
          <p:nvCxnSpPr>
            <p:cNvPr id="50" name="Gerade Verbindung 49"/>
            <p:cNvCxnSpPr/>
            <p:nvPr/>
          </p:nvCxnSpPr>
          <p:spPr>
            <a:xfrm>
              <a:off x="542451" y="3502705"/>
              <a:ext cx="2508670" cy="0"/>
            </a:xfrm>
            <a:prstGeom prst="line">
              <a:avLst/>
            </a:prstGeom>
            <a:ln w="25400" cap="rnd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2" name="Textfeld 91"/>
            <p:cNvSpPr txBox="1"/>
            <p:nvPr/>
          </p:nvSpPr>
          <p:spPr>
            <a:xfrm>
              <a:off x="926133" y="3463780"/>
              <a:ext cx="177896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200" dirty="0">
                  <a:latin typeface="Century Gothic" panose="020B0502020202020204" pitchFamily="34" charset="0"/>
                </a:rPr>
                <a:t>(hier Text eingeben)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046973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" name="Gruppieren 34"/>
          <p:cNvGrpSpPr/>
          <p:nvPr/>
        </p:nvGrpSpPr>
        <p:grpSpPr>
          <a:xfrm>
            <a:off x="224831" y="1082964"/>
            <a:ext cx="2496279" cy="1900808"/>
            <a:chOff x="326136" y="475965"/>
            <a:chExt cx="2304256" cy="1900808"/>
          </a:xfrm>
        </p:grpSpPr>
        <p:grpSp>
          <p:nvGrpSpPr>
            <p:cNvPr id="13" name="Gruppieren 12"/>
            <p:cNvGrpSpPr/>
            <p:nvPr/>
          </p:nvGrpSpPr>
          <p:grpSpPr>
            <a:xfrm>
              <a:off x="326136" y="475965"/>
              <a:ext cx="2304256" cy="1900808"/>
              <a:chOff x="107504" y="4581128"/>
              <a:chExt cx="2304256" cy="1900808"/>
            </a:xfrm>
          </p:grpSpPr>
          <p:sp>
            <p:nvSpPr>
              <p:cNvPr id="8" name="Freihandform 7"/>
              <p:cNvSpPr/>
              <p:nvPr/>
            </p:nvSpPr>
            <p:spPr>
              <a:xfrm>
                <a:off x="107504" y="4581128"/>
                <a:ext cx="2304256" cy="1900808"/>
              </a:xfrm>
              <a:custGeom>
                <a:avLst/>
                <a:gdLst>
                  <a:gd name="connsiteX0" fmla="*/ 265157 w 1913848"/>
                  <a:gd name="connsiteY0" fmla="*/ 1122219 h 1828800"/>
                  <a:gd name="connsiteX1" fmla="*/ 265157 w 1913848"/>
                  <a:gd name="connsiteY1" fmla="*/ 1122219 h 1828800"/>
                  <a:gd name="connsiteX2" fmla="*/ 168175 w 1913848"/>
                  <a:gd name="connsiteY2" fmla="*/ 1052946 h 1828800"/>
                  <a:gd name="connsiteX3" fmla="*/ 140466 w 1913848"/>
                  <a:gd name="connsiteY3" fmla="*/ 969819 h 1828800"/>
                  <a:gd name="connsiteX4" fmla="*/ 112757 w 1913848"/>
                  <a:gd name="connsiteY4" fmla="*/ 942109 h 1828800"/>
                  <a:gd name="connsiteX5" fmla="*/ 71193 w 1913848"/>
                  <a:gd name="connsiteY5" fmla="*/ 845128 h 1828800"/>
                  <a:gd name="connsiteX6" fmla="*/ 15775 w 1913848"/>
                  <a:gd name="connsiteY6" fmla="*/ 720437 h 1828800"/>
                  <a:gd name="connsiteX7" fmla="*/ 15775 w 1913848"/>
                  <a:gd name="connsiteY7" fmla="*/ 429491 h 1828800"/>
                  <a:gd name="connsiteX8" fmla="*/ 29630 w 1913848"/>
                  <a:gd name="connsiteY8" fmla="*/ 387928 h 1828800"/>
                  <a:gd name="connsiteX9" fmla="*/ 154321 w 1913848"/>
                  <a:gd name="connsiteY9" fmla="*/ 277091 h 1828800"/>
                  <a:gd name="connsiteX10" fmla="*/ 195884 w 1913848"/>
                  <a:gd name="connsiteY10" fmla="*/ 235528 h 1828800"/>
                  <a:gd name="connsiteX11" fmla="*/ 279011 w 1913848"/>
                  <a:gd name="connsiteY11" fmla="*/ 193964 h 1828800"/>
                  <a:gd name="connsiteX12" fmla="*/ 348284 w 1913848"/>
                  <a:gd name="connsiteY12" fmla="*/ 138546 h 1828800"/>
                  <a:gd name="connsiteX13" fmla="*/ 389848 w 1913848"/>
                  <a:gd name="connsiteY13" fmla="*/ 96982 h 1828800"/>
                  <a:gd name="connsiteX14" fmla="*/ 431411 w 1913848"/>
                  <a:gd name="connsiteY14" fmla="*/ 69273 h 1828800"/>
                  <a:gd name="connsiteX15" fmla="*/ 459121 w 1913848"/>
                  <a:gd name="connsiteY15" fmla="*/ 41564 h 1828800"/>
                  <a:gd name="connsiteX16" fmla="*/ 500684 w 1913848"/>
                  <a:gd name="connsiteY16" fmla="*/ 27709 h 1828800"/>
                  <a:gd name="connsiteX17" fmla="*/ 556102 w 1913848"/>
                  <a:gd name="connsiteY17" fmla="*/ 0 h 1828800"/>
                  <a:gd name="connsiteX18" fmla="*/ 722357 w 1913848"/>
                  <a:gd name="connsiteY18" fmla="*/ 13855 h 1828800"/>
                  <a:gd name="connsiteX19" fmla="*/ 763921 w 1913848"/>
                  <a:gd name="connsiteY19" fmla="*/ 41564 h 1828800"/>
                  <a:gd name="connsiteX20" fmla="*/ 847048 w 1913848"/>
                  <a:gd name="connsiteY20" fmla="*/ 83128 h 1828800"/>
                  <a:gd name="connsiteX21" fmla="*/ 957884 w 1913848"/>
                  <a:gd name="connsiteY21" fmla="*/ 180109 h 1828800"/>
                  <a:gd name="connsiteX22" fmla="*/ 1068721 w 1913848"/>
                  <a:gd name="connsiteY22" fmla="*/ 277091 h 1828800"/>
                  <a:gd name="connsiteX23" fmla="*/ 1151848 w 1913848"/>
                  <a:gd name="connsiteY23" fmla="*/ 304800 h 1828800"/>
                  <a:gd name="connsiteX24" fmla="*/ 1331957 w 1913848"/>
                  <a:gd name="connsiteY24" fmla="*/ 290946 h 1828800"/>
                  <a:gd name="connsiteX25" fmla="*/ 1415084 w 1913848"/>
                  <a:gd name="connsiteY25" fmla="*/ 263237 h 1828800"/>
                  <a:gd name="connsiteX26" fmla="*/ 1512066 w 1913848"/>
                  <a:gd name="connsiteY26" fmla="*/ 235528 h 1828800"/>
                  <a:gd name="connsiteX27" fmla="*/ 1553630 w 1913848"/>
                  <a:gd name="connsiteY27" fmla="*/ 207819 h 1828800"/>
                  <a:gd name="connsiteX28" fmla="*/ 1595193 w 1913848"/>
                  <a:gd name="connsiteY28" fmla="*/ 193964 h 1828800"/>
                  <a:gd name="connsiteX29" fmla="*/ 1719884 w 1913848"/>
                  <a:gd name="connsiteY29" fmla="*/ 124691 h 1828800"/>
                  <a:gd name="connsiteX30" fmla="*/ 1803011 w 1913848"/>
                  <a:gd name="connsiteY30" fmla="*/ 138546 h 1828800"/>
                  <a:gd name="connsiteX31" fmla="*/ 1858430 w 1913848"/>
                  <a:gd name="connsiteY31" fmla="*/ 207819 h 1828800"/>
                  <a:gd name="connsiteX32" fmla="*/ 1899993 w 1913848"/>
                  <a:gd name="connsiteY32" fmla="*/ 332509 h 1828800"/>
                  <a:gd name="connsiteX33" fmla="*/ 1913848 w 1913848"/>
                  <a:gd name="connsiteY33" fmla="*/ 374073 h 1828800"/>
                  <a:gd name="connsiteX34" fmla="*/ 1899993 w 1913848"/>
                  <a:gd name="connsiteY34" fmla="*/ 471055 h 1828800"/>
                  <a:gd name="connsiteX35" fmla="*/ 1886139 w 1913848"/>
                  <a:gd name="connsiteY35" fmla="*/ 512619 h 1828800"/>
                  <a:gd name="connsiteX36" fmla="*/ 1844575 w 1913848"/>
                  <a:gd name="connsiteY36" fmla="*/ 540328 h 1828800"/>
                  <a:gd name="connsiteX37" fmla="*/ 1761448 w 1913848"/>
                  <a:gd name="connsiteY37" fmla="*/ 651164 h 1828800"/>
                  <a:gd name="connsiteX38" fmla="*/ 1692175 w 1913848"/>
                  <a:gd name="connsiteY38" fmla="*/ 734291 h 1828800"/>
                  <a:gd name="connsiteX39" fmla="*/ 1622902 w 1913848"/>
                  <a:gd name="connsiteY39" fmla="*/ 858982 h 1828800"/>
                  <a:gd name="connsiteX40" fmla="*/ 1636757 w 1913848"/>
                  <a:gd name="connsiteY40" fmla="*/ 997528 h 1828800"/>
                  <a:gd name="connsiteX41" fmla="*/ 1650611 w 1913848"/>
                  <a:gd name="connsiteY41" fmla="*/ 1080655 h 1828800"/>
                  <a:gd name="connsiteX42" fmla="*/ 1678321 w 1913848"/>
                  <a:gd name="connsiteY42" fmla="*/ 1205346 h 1828800"/>
                  <a:gd name="connsiteX43" fmla="*/ 1692175 w 1913848"/>
                  <a:gd name="connsiteY43" fmla="*/ 1246909 h 1828800"/>
                  <a:gd name="connsiteX44" fmla="*/ 1650611 w 1913848"/>
                  <a:gd name="connsiteY44" fmla="*/ 1524000 h 1828800"/>
                  <a:gd name="connsiteX45" fmla="*/ 1622902 w 1913848"/>
                  <a:gd name="connsiteY45" fmla="*/ 1565564 h 1828800"/>
                  <a:gd name="connsiteX46" fmla="*/ 1567484 w 1913848"/>
                  <a:gd name="connsiteY46" fmla="*/ 1579419 h 1828800"/>
                  <a:gd name="connsiteX47" fmla="*/ 1456648 w 1913848"/>
                  <a:gd name="connsiteY47" fmla="*/ 1634837 h 1828800"/>
                  <a:gd name="connsiteX48" fmla="*/ 1373521 w 1913848"/>
                  <a:gd name="connsiteY48" fmla="*/ 1662546 h 1828800"/>
                  <a:gd name="connsiteX49" fmla="*/ 1179557 w 1913848"/>
                  <a:gd name="connsiteY49" fmla="*/ 1648691 h 1828800"/>
                  <a:gd name="connsiteX50" fmla="*/ 1096430 w 1913848"/>
                  <a:gd name="connsiteY50" fmla="*/ 1620982 h 1828800"/>
                  <a:gd name="connsiteX51" fmla="*/ 930175 w 1913848"/>
                  <a:gd name="connsiteY51" fmla="*/ 1648691 h 1828800"/>
                  <a:gd name="connsiteX52" fmla="*/ 888611 w 1913848"/>
                  <a:gd name="connsiteY52" fmla="*/ 1676400 h 1828800"/>
                  <a:gd name="connsiteX53" fmla="*/ 847048 w 1913848"/>
                  <a:gd name="connsiteY53" fmla="*/ 1690255 h 1828800"/>
                  <a:gd name="connsiteX54" fmla="*/ 763921 w 1913848"/>
                  <a:gd name="connsiteY54" fmla="*/ 1745673 h 1828800"/>
                  <a:gd name="connsiteX55" fmla="*/ 680793 w 1913848"/>
                  <a:gd name="connsiteY55" fmla="*/ 1773382 h 1828800"/>
                  <a:gd name="connsiteX56" fmla="*/ 625375 w 1913848"/>
                  <a:gd name="connsiteY56" fmla="*/ 1801091 h 1828800"/>
                  <a:gd name="connsiteX57" fmla="*/ 542248 w 1913848"/>
                  <a:gd name="connsiteY57" fmla="*/ 1828800 h 1828800"/>
                  <a:gd name="connsiteX58" fmla="*/ 375993 w 1913848"/>
                  <a:gd name="connsiteY58" fmla="*/ 1814946 h 1828800"/>
                  <a:gd name="connsiteX59" fmla="*/ 292866 w 1913848"/>
                  <a:gd name="connsiteY59" fmla="*/ 1759528 h 1828800"/>
                  <a:gd name="connsiteX60" fmla="*/ 223593 w 1913848"/>
                  <a:gd name="connsiteY60" fmla="*/ 1704109 h 1828800"/>
                  <a:gd name="connsiteX61" fmla="*/ 195884 w 1913848"/>
                  <a:gd name="connsiteY61" fmla="*/ 1620982 h 1828800"/>
                  <a:gd name="connsiteX62" fmla="*/ 237448 w 1913848"/>
                  <a:gd name="connsiteY62" fmla="*/ 1343891 h 1828800"/>
                  <a:gd name="connsiteX63" fmla="*/ 265157 w 1913848"/>
                  <a:gd name="connsiteY63" fmla="*/ 1302328 h 1828800"/>
                  <a:gd name="connsiteX64" fmla="*/ 320575 w 1913848"/>
                  <a:gd name="connsiteY64" fmla="*/ 1177637 h 1828800"/>
                  <a:gd name="connsiteX65" fmla="*/ 265157 w 1913848"/>
                  <a:gd name="connsiteY65" fmla="*/ 1122219 h 1828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913848" h="1828800">
                    <a:moveTo>
                      <a:pt x="265157" y="1122219"/>
                    </a:moveTo>
                    <a:lnTo>
                      <a:pt x="265157" y="1122219"/>
                    </a:lnTo>
                    <a:cubicBezTo>
                      <a:pt x="232830" y="1099128"/>
                      <a:pt x="193332" y="1083693"/>
                      <a:pt x="168175" y="1052946"/>
                    </a:cubicBezTo>
                    <a:cubicBezTo>
                      <a:pt x="149679" y="1030340"/>
                      <a:pt x="161119" y="990472"/>
                      <a:pt x="140466" y="969819"/>
                    </a:cubicBezTo>
                    <a:lnTo>
                      <a:pt x="112757" y="942109"/>
                    </a:lnTo>
                    <a:cubicBezTo>
                      <a:pt x="76105" y="795504"/>
                      <a:pt x="125868" y="968148"/>
                      <a:pt x="71193" y="845128"/>
                    </a:cubicBezTo>
                    <a:cubicBezTo>
                      <a:pt x="5244" y="696743"/>
                      <a:pt x="78484" y="814499"/>
                      <a:pt x="15775" y="720437"/>
                    </a:cubicBezTo>
                    <a:cubicBezTo>
                      <a:pt x="-4353" y="579537"/>
                      <a:pt x="-6147" y="615832"/>
                      <a:pt x="15775" y="429491"/>
                    </a:cubicBezTo>
                    <a:cubicBezTo>
                      <a:pt x="17481" y="414987"/>
                      <a:pt x="20664" y="399456"/>
                      <a:pt x="29630" y="387928"/>
                    </a:cubicBezTo>
                    <a:cubicBezTo>
                      <a:pt x="128905" y="260289"/>
                      <a:pt x="78293" y="340447"/>
                      <a:pt x="154321" y="277091"/>
                    </a:cubicBezTo>
                    <a:cubicBezTo>
                      <a:pt x="169373" y="264548"/>
                      <a:pt x="180832" y="248071"/>
                      <a:pt x="195884" y="235528"/>
                    </a:cubicBezTo>
                    <a:cubicBezTo>
                      <a:pt x="231693" y="205687"/>
                      <a:pt x="237356" y="207850"/>
                      <a:pt x="279011" y="193964"/>
                    </a:cubicBezTo>
                    <a:cubicBezTo>
                      <a:pt x="359637" y="113341"/>
                      <a:pt x="243408" y="225943"/>
                      <a:pt x="348284" y="138546"/>
                    </a:cubicBezTo>
                    <a:cubicBezTo>
                      <a:pt x="363336" y="126003"/>
                      <a:pt x="374796" y="109525"/>
                      <a:pt x="389848" y="96982"/>
                    </a:cubicBezTo>
                    <a:cubicBezTo>
                      <a:pt x="402640" y="86322"/>
                      <a:pt x="418409" y="79675"/>
                      <a:pt x="431411" y="69273"/>
                    </a:cubicBezTo>
                    <a:cubicBezTo>
                      <a:pt x="441611" y="61113"/>
                      <a:pt x="447920" y="48285"/>
                      <a:pt x="459121" y="41564"/>
                    </a:cubicBezTo>
                    <a:cubicBezTo>
                      <a:pt x="471644" y="34050"/>
                      <a:pt x="487261" y="33462"/>
                      <a:pt x="500684" y="27709"/>
                    </a:cubicBezTo>
                    <a:cubicBezTo>
                      <a:pt x="519667" y="19573"/>
                      <a:pt x="537629" y="9236"/>
                      <a:pt x="556102" y="0"/>
                    </a:cubicBezTo>
                    <a:cubicBezTo>
                      <a:pt x="611520" y="4618"/>
                      <a:pt x="667826" y="2949"/>
                      <a:pt x="722357" y="13855"/>
                    </a:cubicBezTo>
                    <a:cubicBezTo>
                      <a:pt x="738685" y="17121"/>
                      <a:pt x="749028" y="34117"/>
                      <a:pt x="763921" y="41564"/>
                    </a:cubicBezTo>
                    <a:cubicBezTo>
                      <a:pt x="820600" y="69904"/>
                      <a:pt x="794109" y="36807"/>
                      <a:pt x="847048" y="83128"/>
                    </a:cubicBezTo>
                    <a:cubicBezTo>
                      <a:pt x="976727" y="196596"/>
                      <a:pt x="864353" y="117754"/>
                      <a:pt x="957884" y="180109"/>
                    </a:cubicBezTo>
                    <a:cubicBezTo>
                      <a:pt x="990212" y="228601"/>
                      <a:pt x="999447" y="254000"/>
                      <a:pt x="1068721" y="277091"/>
                    </a:cubicBezTo>
                    <a:lnTo>
                      <a:pt x="1151848" y="304800"/>
                    </a:lnTo>
                    <a:cubicBezTo>
                      <a:pt x="1211884" y="300182"/>
                      <a:pt x="1272480" y="300337"/>
                      <a:pt x="1331957" y="290946"/>
                    </a:cubicBezTo>
                    <a:cubicBezTo>
                      <a:pt x="1360807" y="286391"/>
                      <a:pt x="1386748" y="270321"/>
                      <a:pt x="1415084" y="263237"/>
                    </a:cubicBezTo>
                    <a:cubicBezTo>
                      <a:pt x="1484670" y="245840"/>
                      <a:pt x="1452438" y="255403"/>
                      <a:pt x="1512066" y="235528"/>
                    </a:cubicBezTo>
                    <a:cubicBezTo>
                      <a:pt x="1525921" y="226292"/>
                      <a:pt x="1538737" y="215266"/>
                      <a:pt x="1553630" y="207819"/>
                    </a:cubicBezTo>
                    <a:cubicBezTo>
                      <a:pt x="1566692" y="201288"/>
                      <a:pt x="1582427" y="201056"/>
                      <a:pt x="1595193" y="193964"/>
                    </a:cubicBezTo>
                    <a:cubicBezTo>
                      <a:pt x="1738111" y="114565"/>
                      <a:pt x="1625837" y="156041"/>
                      <a:pt x="1719884" y="124691"/>
                    </a:cubicBezTo>
                    <a:cubicBezTo>
                      <a:pt x="1747593" y="129309"/>
                      <a:pt x="1776708" y="128682"/>
                      <a:pt x="1803011" y="138546"/>
                    </a:cubicBezTo>
                    <a:cubicBezTo>
                      <a:pt x="1820561" y="145127"/>
                      <a:pt x="1851436" y="197327"/>
                      <a:pt x="1858430" y="207819"/>
                    </a:cubicBezTo>
                    <a:lnTo>
                      <a:pt x="1899993" y="332509"/>
                    </a:lnTo>
                    <a:lnTo>
                      <a:pt x="1913848" y="374073"/>
                    </a:lnTo>
                    <a:cubicBezTo>
                      <a:pt x="1909230" y="406400"/>
                      <a:pt x="1906397" y="439034"/>
                      <a:pt x="1899993" y="471055"/>
                    </a:cubicBezTo>
                    <a:cubicBezTo>
                      <a:pt x="1897129" y="485375"/>
                      <a:pt x="1895262" y="501215"/>
                      <a:pt x="1886139" y="512619"/>
                    </a:cubicBezTo>
                    <a:cubicBezTo>
                      <a:pt x="1875737" y="525621"/>
                      <a:pt x="1858430" y="531092"/>
                      <a:pt x="1844575" y="540328"/>
                    </a:cubicBezTo>
                    <a:cubicBezTo>
                      <a:pt x="1808529" y="648469"/>
                      <a:pt x="1867581" y="491963"/>
                      <a:pt x="1761448" y="651164"/>
                    </a:cubicBezTo>
                    <a:cubicBezTo>
                      <a:pt x="1662432" y="799689"/>
                      <a:pt x="1816630" y="574277"/>
                      <a:pt x="1692175" y="734291"/>
                    </a:cubicBezTo>
                    <a:cubicBezTo>
                      <a:pt x="1636598" y="805748"/>
                      <a:pt x="1643806" y="796272"/>
                      <a:pt x="1622902" y="858982"/>
                    </a:cubicBezTo>
                    <a:cubicBezTo>
                      <a:pt x="1627520" y="905164"/>
                      <a:pt x="1631000" y="951474"/>
                      <a:pt x="1636757" y="997528"/>
                    </a:cubicBezTo>
                    <a:cubicBezTo>
                      <a:pt x="1640241" y="1025402"/>
                      <a:pt x="1645586" y="1053017"/>
                      <a:pt x="1650611" y="1080655"/>
                    </a:cubicBezTo>
                    <a:cubicBezTo>
                      <a:pt x="1657754" y="1119941"/>
                      <a:pt x="1667202" y="1166428"/>
                      <a:pt x="1678321" y="1205346"/>
                    </a:cubicBezTo>
                    <a:cubicBezTo>
                      <a:pt x="1682333" y="1219388"/>
                      <a:pt x="1687557" y="1233055"/>
                      <a:pt x="1692175" y="1246909"/>
                    </a:cubicBezTo>
                    <a:cubicBezTo>
                      <a:pt x="1689077" y="1290286"/>
                      <a:pt x="1693035" y="1460363"/>
                      <a:pt x="1650611" y="1524000"/>
                    </a:cubicBezTo>
                    <a:cubicBezTo>
                      <a:pt x="1641375" y="1537855"/>
                      <a:pt x="1636757" y="1556327"/>
                      <a:pt x="1622902" y="1565564"/>
                    </a:cubicBezTo>
                    <a:cubicBezTo>
                      <a:pt x="1607059" y="1576126"/>
                      <a:pt x="1585061" y="1572095"/>
                      <a:pt x="1567484" y="1579419"/>
                    </a:cubicBezTo>
                    <a:cubicBezTo>
                      <a:pt x="1529355" y="1595306"/>
                      <a:pt x="1495834" y="1621775"/>
                      <a:pt x="1456648" y="1634837"/>
                    </a:cubicBezTo>
                    <a:lnTo>
                      <a:pt x="1373521" y="1662546"/>
                    </a:lnTo>
                    <a:cubicBezTo>
                      <a:pt x="1308866" y="1657928"/>
                      <a:pt x="1243659" y="1658306"/>
                      <a:pt x="1179557" y="1648691"/>
                    </a:cubicBezTo>
                    <a:cubicBezTo>
                      <a:pt x="1150672" y="1644358"/>
                      <a:pt x="1096430" y="1620982"/>
                      <a:pt x="1096430" y="1620982"/>
                    </a:cubicBezTo>
                    <a:cubicBezTo>
                      <a:pt x="1056929" y="1625371"/>
                      <a:pt x="976594" y="1625482"/>
                      <a:pt x="930175" y="1648691"/>
                    </a:cubicBezTo>
                    <a:cubicBezTo>
                      <a:pt x="915282" y="1656137"/>
                      <a:pt x="903504" y="1668953"/>
                      <a:pt x="888611" y="1676400"/>
                    </a:cubicBezTo>
                    <a:cubicBezTo>
                      <a:pt x="875549" y="1682931"/>
                      <a:pt x="859814" y="1683163"/>
                      <a:pt x="847048" y="1690255"/>
                    </a:cubicBezTo>
                    <a:cubicBezTo>
                      <a:pt x="817937" y="1706428"/>
                      <a:pt x="795514" y="1735142"/>
                      <a:pt x="763921" y="1745673"/>
                    </a:cubicBezTo>
                    <a:cubicBezTo>
                      <a:pt x="736212" y="1754909"/>
                      <a:pt x="706918" y="1760320"/>
                      <a:pt x="680793" y="1773382"/>
                    </a:cubicBezTo>
                    <a:cubicBezTo>
                      <a:pt x="662320" y="1782618"/>
                      <a:pt x="644551" y="1793421"/>
                      <a:pt x="625375" y="1801091"/>
                    </a:cubicBezTo>
                    <a:cubicBezTo>
                      <a:pt x="598256" y="1811939"/>
                      <a:pt x="542248" y="1828800"/>
                      <a:pt x="542248" y="1828800"/>
                    </a:cubicBezTo>
                    <a:cubicBezTo>
                      <a:pt x="486830" y="1824182"/>
                      <a:pt x="431116" y="1822296"/>
                      <a:pt x="375993" y="1814946"/>
                    </a:cubicBezTo>
                    <a:cubicBezTo>
                      <a:pt x="323822" y="1807990"/>
                      <a:pt x="334051" y="1793848"/>
                      <a:pt x="292866" y="1759528"/>
                    </a:cubicBezTo>
                    <a:cubicBezTo>
                      <a:pt x="188020" y="1672158"/>
                      <a:pt x="304193" y="1784712"/>
                      <a:pt x="223593" y="1704109"/>
                    </a:cubicBezTo>
                    <a:cubicBezTo>
                      <a:pt x="214357" y="1676400"/>
                      <a:pt x="193803" y="1650116"/>
                      <a:pt x="195884" y="1620982"/>
                    </a:cubicBezTo>
                    <a:cubicBezTo>
                      <a:pt x="198981" y="1577619"/>
                      <a:pt x="195027" y="1407522"/>
                      <a:pt x="237448" y="1343891"/>
                    </a:cubicBezTo>
                    <a:lnTo>
                      <a:pt x="265157" y="1302328"/>
                    </a:lnTo>
                    <a:cubicBezTo>
                      <a:pt x="298131" y="1203404"/>
                      <a:pt x="276664" y="1243503"/>
                      <a:pt x="320575" y="1177637"/>
                    </a:cubicBezTo>
                    <a:cubicBezTo>
                      <a:pt x="305137" y="1115883"/>
                      <a:pt x="274393" y="1131455"/>
                      <a:pt x="265157" y="1122219"/>
                    </a:cubicBezTo>
                    <a:close/>
                  </a:path>
                </a:pathLst>
              </a:custGeom>
              <a:noFill/>
              <a:ln>
                <a:solidFill>
                  <a:schemeClr val="tx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9" name="Textfeld 8"/>
              <p:cNvSpPr txBox="1"/>
              <p:nvPr/>
            </p:nvSpPr>
            <p:spPr>
              <a:xfrm>
                <a:off x="508639" y="5184666"/>
                <a:ext cx="1352012" cy="1022124"/>
              </a:xfrm>
              <a:prstGeom prst="rect">
                <a:avLst/>
              </a:prstGeom>
              <a:noFill/>
              <a:ln>
                <a:noFill/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de-DE"/>
                </a:defPPr>
                <a:lvl1pPr algn="ctr">
                  <a:defRPr>
                    <a:solidFill>
                      <a:schemeClr val="lt1"/>
                    </a:solidFill>
                  </a:defRPr>
                </a:lvl1pPr>
                <a:lvl2pPr>
                  <a:defRPr>
                    <a:solidFill>
                      <a:schemeClr val="lt1"/>
                    </a:solidFill>
                  </a:defRPr>
                </a:lvl2pPr>
                <a:lvl3pPr>
                  <a:defRPr>
                    <a:solidFill>
                      <a:schemeClr val="lt1"/>
                    </a:solidFill>
                  </a:defRPr>
                </a:lvl3pPr>
                <a:lvl4pPr>
                  <a:defRPr>
                    <a:solidFill>
                      <a:schemeClr val="lt1"/>
                    </a:solidFill>
                  </a:defRPr>
                </a:lvl4pPr>
                <a:lvl5pPr>
                  <a:defRPr>
                    <a:solidFill>
                      <a:schemeClr val="lt1"/>
                    </a:solidFill>
                  </a:defRPr>
                </a:lvl5pPr>
                <a:lvl6pPr>
                  <a:defRPr>
                    <a:solidFill>
                      <a:schemeClr val="lt1"/>
                    </a:solidFill>
                  </a:defRPr>
                </a:lvl6pPr>
                <a:lvl7pPr>
                  <a:defRPr>
                    <a:solidFill>
                      <a:schemeClr val="lt1"/>
                    </a:solidFill>
                  </a:defRPr>
                </a:lvl7pPr>
                <a:lvl8pPr>
                  <a:defRPr>
                    <a:solidFill>
                      <a:schemeClr val="lt1"/>
                    </a:solidFill>
                  </a:defRPr>
                </a:lvl8pPr>
                <a:lvl9pPr>
                  <a:defRPr>
                    <a:solidFill>
                      <a:schemeClr val="lt1"/>
                    </a:solidFill>
                  </a:defRPr>
                </a:lvl9pPr>
              </a:lstStyle>
              <a:p>
                <a:pPr algn="l"/>
                <a:r>
                  <a:rPr lang="de-DE" sz="1600" dirty="0">
                    <a:solidFill>
                      <a:schemeClr val="tx1"/>
                    </a:solidFill>
                    <a:latin typeface="Century Gothic" panose="020B0502020202020204" pitchFamily="34" charset="0"/>
                  </a:rPr>
                  <a:t>hier Text </a:t>
                </a:r>
              </a:p>
              <a:p>
                <a:pPr algn="l"/>
                <a:r>
                  <a:rPr lang="de-DE" sz="1600" dirty="0">
                    <a:solidFill>
                      <a:schemeClr val="tx1"/>
                    </a:solidFill>
                    <a:latin typeface="Century Gothic" panose="020B0502020202020204" pitchFamily="34" charset="0"/>
                  </a:rPr>
                  <a:t>eingeben</a:t>
                </a:r>
              </a:p>
            </p:txBody>
          </p:sp>
        </p:grpSp>
        <p:sp>
          <p:nvSpPr>
            <p:cNvPr id="20" name="Textfeld 19"/>
            <p:cNvSpPr txBox="1"/>
            <p:nvPr/>
          </p:nvSpPr>
          <p:spPr>
            <a:xfrm>
              <a:off x="1875473" y="681572"/>
              <a:ext cx="720436" cy="646331"/>
            </a:xfrm>
            <a:prstGeom prst="rect">
              <a:avLst/>
            </a:prstGeom>
            <a:noFill/>
            <a:ln>
              <a:noFill/>
              <a:prstDash val="sysDot"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3600" b="1" dirty="0">
                  <a:latin typeface="Arial" panose="020B0604020202020204" pitchFamily="34" charset="0"/>
                  <a:cs typeface="Arial" panose="020B0604020202020204" pitchFamily="34" charset="0"/>
                </a:rPr>
                <a:t>1</a:t>
              </a:r>
            </a:p>
          </p:txBody>
        </p:sp>
      </p:grpSp>
      <p:sp>
        <p:nvSpPr>
          <p:cNvPr id="19" name="Textfeld 18"/>
          <p:cNvSpPr txBox="1"/>
          <p:nvPr/>
        </p:nvSpPr>
        <p:spPr>
          <a:xfrm>
            <a:off x="3119984" y="4976119"/>
            <a:ext cx="18473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de-DE" sz="1600" dirty="0">
              <a:latin typeface="Century Gothic" panose="020B0502020202020204" pitchFamily="34" charset="0"/>
            </a:endParaRPr>
          </a:p>
        </p:txBody>
      </p:sp>
      <p:sp>
        <p:nvSpPr>
          <p:cNvPr id="21" name="Textfeld 20"/>
          <p:cNvSpPr txBox="1"/>
          <p:nvPr/>
        </p:nvSpPr>
        <p:spPr>
          <a:xfrm>
            <a:off x="5047049" y="5771642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5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566373" y="3348663"/>
            <a:ext cx="120898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dirty="0">
                <a:latin typeface="Century Gothic" panose="020B0502020202020204" pitchFamily="34" charset="0"/>
              </a:rPr>
              <a:t>hier Text </a:t>
            </a:r>
          </a:p>
          <a:p>
            <a:r>
              <a:rPr lang="de-DE" sz="1600" dirty="0">
                <a:latin typeface="Century Gothic" panose="020B0502020202020204" pitchFamily="34" charset="0"/>
              </a:rPr>
              <a:t>eingeben.</a:t>
            </a:r>
          </a:p>
          <a:p>
            <a:pPr algn="ctr"/>
            <a:endParaRPr lang="de-DE" sz="1600" dirty="0">
              <a:latin typeface="Century Gothic" panose="020B0502020202020204" pitchFamily="34" charset="0"/>
            </a:endParaRPr>
          </a:p>
        </p:txBody>
      </p:sp>
      <p:sp>
        <p:nvSpPr>
          <p:cNvPr id="22" name="Textfeld 21"/>
          <p:cNvSpPr txBox="1"/>
          <p:nvPr/>
        </p:nvSpPr>
        <p:spPr>
          <a:xfrm>
            <a:off x="4794828" y="1565619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</a:p>
        </p:txBody>
      </p:sp>
      <p:sp>
        <p:nvSpPr>
          <p:cNvPr id="24" name="Textfeld 23"/>
          <p:cNvSpPr txBox="1"/>
          <p:nvPr/>
        </p:nvSpPr>
        <p:spPr>
          <a:xfrm>
            <a:off x="5836580" y="2827445"/>
            <a:ext cx="780472" cy="64633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4</a:t>
            </a:r>
          </a:p>
        </p:txBody>
      </p:sp>
      <p:sp>
        <p:nvSpPr>
          <p:cNvPr id="11" name="Textfeld 10"/>
          <p:cNvSpPr txBox="1"/>
          <p:nvPr/>
        </p:nvSpPr>
        <p:spPr>
          <a:xfrm>
            <a:off x="3682171" y="1350176"/>
            <a:ext cx="115288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dirty="0">
                <a:latin typeface="Century Gothic" panose="020B0502020202020204" pitchFamily="34" charset="0"/>
              </a:rPr>
              <a:t>hier Text </a:t>
            </a:r>
          </a:p>
          <a:p>
            <a:r>
              <a:rPr lang="de-DE" sz="1600" dirty="0">
                <a:latin typeface="Century Gothic" panose="020B0502020202020204" pitchFamily="34" charset="0"/>
              </a:rPr>
              <a:t>eingeben</a:t>
            </a:r>
          </a:p>
        </p:txBody>
      </p:sp>
      <p:sp>
        <p:nvSpPr>
          <p:cNvPr id="26" name="Textfeld 25"/>
          <p:cNvSpPr txBox="1"/>
          <p:nvPr/>
        </p:nvSpPr>
        <p:spPr>
          <a:xfrm>
            <a:off x="935321" y="3968962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</a:p>
        </p:txBody>
      </p:sp>
      <p:sp>
        <p:nvSpPr>
          <p:cNvPr id="27" name="Textfeld 26"/>
          <p:cNvSpPr txBox="1"/>
          <p:nvPr/>
        </p:nvSpPr>
        <p:spPr>
          <a:xfrm>
            <a:off x="3486552" y="3242704"/>
            <a:ext cx="115288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dirty="0">
                <a:latin typeface="Century Gothic" panose="020B0502020202020204" pitchFamily="34" charset="0"/>
              </a:rPr>
              <a:t>hier Text </a:t>
            </a:r>
          </a:p>
          <a:p>
            <a:r>
              <a:rPr lang="de-DE" sz="1600" dirty="0">
                <a:latin typeface="Century Gothic" panose="020B0502020202020204" pitchFamily="34" charset="0"/>
              </a:rPr>
              <a:t>eingeben</a:t>
            </a:r>
          </a:p>
        </p:txBody>
      </p:sp>
      <p:sp>
        <p:nvSpPr>
          <p:cNvPr id="30" name="Textfeld 29"/>
          <p:cNvSpPr txBox="1"/>
          <p:nvPr/>
        </p:nvSpPr>
        <p:spPr>
          <a:xfrm>
            <a:off x="8754063" y="2242191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6</a:t>
            </a:r>
          </a:p>
        </p:txBody>
      </p:sp>
      <p:sp>
        <p:nvSpPr>
          <p:cNvPr id="31" name="Textfeld 30"/>
          <p:cNvSpPr txBox="1"/>
          <p:nvPr/>
        </p:nvSpPr>
        <p:spPr>
          <a:xfrm>
            <a:off x="6819236" y="1385186"/>
            <a:ext cx="245871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>
                <a:latin typeface="Century Gothic" panose="020B0502020202020204" pitchFamily="34" charset="0"/>
              </a:rPr>
              <a:t>hier Text </a:t>
            </a:r>
          </a:p>
          <a:p>
            <a:r>
              <a:rPr lang="de-DE" sz="1600" dirty="0">
                <a:latin typeface="Century Gothic" panose="020B0502020202020204" pitchFamily="34" charset="0"/>
              </a:rPr>
              <a:t>eingeben</a:t>
            </a:r>
          </a:p>
        </p:txBody>
      </p:sp>
      <p:sp>
        <p:nvSpPr>
          <p:cNvPr id="42" name="Textfeld 41"/>
          <p:cNvSpPr txBox="1"/>
          <p:nvPr/>
        </p:nvSpPr>
        <p:spPr>
          <a:xfrm>
            <a:off x="1262863" y="114301"/>
            <a:ext cx="738027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2400" dirty="0">
                <a:latin typeface="Century Gothic" panose="020B0502020202020204" pitchFamily="34" charset="0"/>
              </a:rPr>
              <a:t>Inseln zu Kontinent: „Mein Lernweg“</a:t>
            </a:r>
          </a:p>
          <a:p>
            <a:pPr algn="ctr"/>
            <a:r>
              <a:rPr lang="de-DE" sz="2400" dirty="0">
                <a:latin typeface="Century Gothic" panose="020B0502020202020204" pitchFamily="34" charset="0"/>
              </a:rPr>
              <a:t>hier Text eingeben</a:t>
            </a:r>
          </a:p>
        </p:txBody>
      </p:sp>
      <p:sp>
        <p:nvSpPr>
          <p:cNvPr id="32" name="Textfeld 31"/>
          <p:cNvSpPr txBox="1"/>
          <p:nvPr/>
        </p:nvSpPr>
        <p:spPr>
          <a:xfrm>
            <a:off x="7309378" y="5314673"/>
            <a:ext cx="169915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>
                <a:latin typeface="Century Gothic" panose="020B0502020202020204" pitchFamily="34" charset="0"/>
              </a:rPr>
              <a:t>hier Text </a:t>
            </a:r>
          </a:p>
          <a:p>
            <a:r>
              <a:rPr lang="de-DE" sz="1600" dirty="0">
                <a:latin typeface="Century Gothic" panose="020B0502020202020204" pitchFamily="34" charset="0"/>
              </a:rPr>
              <a:t>eingeben</a:t>
            </a:r>
          </a:p>
        </p:txBody>
      </p:sp>
      <p:grpSp>
        <p:nvGrpSpPr>
          <p:cNvPr id="12" name="Gruppieren 11"/>
          <p:cNvGrpSpPr/>
          <p:nvPr/>
        </p:nvGrpSpPr>
        <p:grpSpPr>
          <a:xfrm>
            <a:off x="6884779" y="3408535"/>
            <a:ext cx="2900760" cy="1262440"/>
            <a:chOff x="6522835" y="4552289"/>
            <a:chExt cx="2900760" cy="1262440"/>
          </a:xfrm>
        </p:grpSpPr>
        <p:sp>
          <p:nvSpPr>
            <p:cNvPr id="33" name="Freihandform 32"/>
            <p:cNvSpPr/>
            <p:nvPr/>
          </p:nvSpPr>
          <p:spPr>
            <a:xfrm>
              <a:off x="6522835" y="4552289"/>
              <a:ext cx="2875492" cy="1262440"/>
            </a:xfrm>
            <a:custGeom>
              <a:avLst/>
              <a:gdLst>
                <a:gd name="connsiteX0" fmla="*/ 749300 w 2654300"/>
                <a:gd name="connsiteY0" fmla="*/ 50800 h 1262440"/>
                <a:gd name="connsiteX1" fmla="*/ 749300 w 2654300"/>
                <a:gd name="connsiteY1" fmla="*/ 50800 h 1262440"/>
                <a:gd name="connsiteX2" fmla="*/ 622300 w 2654300"/>
                <a:gd name="connsiteY2" fmla="*/ 63500 h 1262440"/>
                <a:gd name="connsiteX3" fmla="*/ 571500 w 2654300"/>
                <a:gd name="connsiteY3" fmla="*/ 76200 h 1262440"/>
                <a:gd name="connsiteX4" fmla="*/ 419100 w 2654300"/>
                <a:gd name="connsiteY4" fmla="*/ 63500 h 1262440"/>
                <a:gd name="connsiteX5" fmla="*/ 304800 w 2654300"/>
                <a:gd name="connsiteY5" fmla="*/ 88900 h 1262440"/>
                <a:gd name="connsiteX6" fmla="*/ 279400 w 2654300"/>
                <a:gd name="connsiteY6" fmla="*/ 127000 h 1262440"/>
                <a:gd name="connsiteX7" fmla="*/ 203200 w 2654300"/>
                <a:gd name="connsiteY7" fmla="*/ 177800 h 1262440"/>
                <a:gd name="connsiteX8" fmla="*/ 177800 w 2654300"/>
                <a:gd name="connsiteY8" fmla="*/ 215900 h 1262440"/>
                <a:gd name="connsiteX9" fmla="*/ 139700 w 2654300"/>
                <a:gd name="connsiteY9" fmla="*/ 241300 h 1262440"/>
                <a:gd name="connsiteX10" fmla="*/ 76200 w 2654300"/>
                <a:gd name="connsiteY10" fmla="*/ 355600 h 1262440"/>
                <a:gd name="connsiteX11" fmla="*/ 50800 w 2654300"/>
                <a:gd name="connsiteY11" fmla="*/ 393700 h 1262440"/>
                <a:gd name="connsiteX12" fmla="*/ 25400 w 2654300"/>
                <a:gd name="connsiteY12" fmla="*/ 469900 h 1262440"/>
                <a:gd name="connsiteX13" fmla="*/ 12700 w 2654300"/>
                <a:gd name="connsiteY13" fmla="*/ 508000 h 1262440"/>
                <a:gd name="connsiteX14" fmla="*/ 0 w 2654300"/>
                <a:gd name="connsiteY14" fmla="*/ 546100 h 1262440"/>
                <a:gd name="connsiteX15" fmla="*/ 38100 w 2654300"/>
                <a:gd name="connsiteY15" fmla="*/ 774700 h 1262440"/>
                <a:gd name="connsiteX16" fmla="*/ 127000 w 2654300"/>
                <a:gd name="connsiteY16" fmla="*/ 889000 h 1262440"/>
                <a:gd name="connsiteX17" fmla="*/ 190500 w 2654300"/>
                <a:gd name="connsiteY17" fmla="*/ 965200 h 1262440"/>
                <a:gd name="connsiteX18" fmla="*/ 266700 w 2654300"/>
                <a:gd name="connsiteY18" fmla="*/ 990600 h 1262440"/>
                <a:gd name="connsiteX19" fmla="*/ 304800 w 2654300"/>
                <a:gd name="connsiteY19" fmla="*/ 1016000 h 1262440"/>
                <a:gd name="connsiteX20" fmla="*/ 381000 w 2654300"/>
                <a:gd name="connsiteY20" fmla="*/ 1041400 h 1262440"/>
                <a:gd name="connsiteX21" fmla="*/ 469900 w 2654300"/>
                <a:gd name="connsiteY21" fmla="*/ 1066800 h 1262440"/>
                <a:gd name="connsiteX22" fmla="*/ 558800 w 2654300"/>
                <a:gd name="connsiteY22" fmla="*/ 1079500 h 1262440"/>
                <a:gd name="connsiteX23" fmla="*/ 635000 w 2654300"/>
                <a:gd name="connsiteY23" fmla="*/ 1104900 h 1262440"/>
                <a:gd name="connsiteX24" fmla="*/ 673100 w 2654300"/>
                <a:gd name="connsiteY24" fmla="*/ 1130300 h 1262440"/>
                <a:gd name="connsiteX25" fmla="*/ 749300 w 2654300"/>
                <a:gd name="connsiteY25" fmla="*/ 1155700 h 1262440"/>
                <a:gd name="connsiteX26" fmla="*/ 901700 w 2654300"/>
                <a:gd name="connsiteY26" fmla="*/ 1231900 h 1262440"/>
                <a:gd name="connsiteX27" fmla="*/ 1231900 w 2654300"/>
                <a:gd name="connsiteY27" fmla="*/ 1244600 h 1262440"/>
                <a:gd name="connsiteX28" fmla="*/ 1536700 w 2654300"/>
                <a:gd name="connsiteY28" fmla="*/ 1244600 h 1262440"/>
                <a:gd name="connsiteX29" fmla="*/ 1612900 w 2654300"/>
                <a:gd name="connsiteY29" fmla="*/ 1206500 h 1262440"/>
                <a:gd name="connsiteX30" fmla="*/ 1663700 w 2654300"/>
                <a:gd name="connsiteY30" fmla="*/ 1181100 h 1262440"/>
                <a:gd name="connsiteX31" fmla="*/ 1701800 w 2654300"/>
                <a:gd name="connsiteY31" fmla="*/ 1168400 h 1262440"/>
                <a:gd name="connsiteX32" fmla="*/ 1752600 w 2654300"/>
                <a:gd name="connsiteY32" fmla="*/ 1143000 h 1262440"/>
                <a:gd name="connsiteX33" fmla="*/ 1828800 w 2654300"/>
                <a:gd name="connsiteY33" fmla="*/ 1130300 h 1262440"/>
                <a:gd name="connsiteX34" fmla="*/ 1943100 w 2654300"/>
                <a:gd name="connsiteY34" fmla="*/ 1143000 h 1262440"/>
                <a:gd name="connsiteX35" fmla="*/ 1981200 w 2654300"/>
                <a:gd name="connsiteY35" fmla="*/ 1155700 h 1262440"/>
                <a:gd name="connsiteX36" fmla="*/ 2032000 w 2654300"/>
                <a:gd name="connsiteY36" fmla="*/ 1168400 h 1262440"/>
                <a:gd name="connsiteX37" fmla="*/ 2222500 w 2654300"/>
                <a:gd name="connsiteY37" fmla="*/ 1155700 h 1262440"/>
                <a:gd name="connsiteX38" fmla="*/ 2260600 w 2654300"/>
                <a:gd name="connsiteY38" fmla="*/ 1143000 h 1262440"/>
                <a:gd name="connsiteX39" fmla="*/ 2336800 w 2654300"/>
                <a:gd name="connsiteY39" fmla="*/ 1092200 h 1262440"/>
                <a:gd name="connsiteX40" fmla="*/ 2400300 w 2654300"/>
                <a:gd name="connsiteY40" fmla="*/ 1028700 h 1262440"/>
                <a:gd name="connsiteX41" fmla="*/ 2463800 w 2654300"/>
                <a:gd name="connsiteY41" fmla="*/ 965200 h 1262440"/>
                <a:gd name="connsiteX42" fmla="*/ 2514600 w 2654300"/>
                <a:gd name="connsiteY42" fmla="*/ 889000 h 1262440"/>
                <a:gd name="connsiteX43" fmla="*/ 2540000 w 2654300"/>
                <a:gd name="connsiteY43" fmla="*/ 850900 h 1262440"/>
                <a:gd name="connsiteX44" fmla="*/ 2603500 w 2654300"/>
                <a:gd name="connsiteY44" fmla="*/ 736600 h 1262440"/>
                <a:gd name="connsiteX45" fmla="*/ 2628900 w 2654300"/>
                <a:gd name="connsiteY45" fmla="*/ 698500 h 1262440"/>
                <a:gd name="connsiteX46" fmla="*/ 2654300 w 2654300"/>
                <a:gd name="connsiteY46" fmla="*/ 622300 h 1262440"/>
                <a:gd name="connsiteX47" fmla="*/ 2628900 w 2654300"/>
                <a:gd name="connsiteY47" fmla="*/ 419100 h 1262440"/>
                <a:gd name="connsiteX48" fmla="*/ 2603500 w 2654300"/>
                <a:gd name="connsiteY48" fmla="*/ 381000 h 1262440"/>
                <a:gd name="connsiteX49" fmla="*/ 2527300 w 2654300"/>
                <a:gd name="connsiteY49" fmla="*/ 342900 h 1262440"/>
                <a:gd name="connsiteX50" fmla="*/ 2451100 w 2654300"/>
                <a:gd name="connsiteY50" fmla="*/ 292100 h 1262440"/>
                <a:gd name="connsiteX51" fmla="*/ 2387600 w 2654300"/>
                <a:gd name="connsiteY51" fmla="*/ 228600 h 1262440"/>
                <a:gd name="connsiteX52" fmla="*/ 2324100 w 2654300"/>
                <a:gd name="connsiteY52" fmla="*/ 177800 h 1262440"/>
                <a:gd name="connsiteX53" fmla="*/ 2260600 w 2654300"/>
                <a:gd name="connsiteY53" fmla="*/ 101600 h 1262440"/>
                <a:gd name="connsiteX54" fmla="*/ 2222500 w 2654300"/>
                <a:gd name="connsiteY54" fmla="*/ 76200 h 1262440"/>
                <a:gd name="connsiteX55" fmla="*/ 2146300 w 2654300"/>
                <a:gd name="connsiteY55" fmla="*/ 25400 h 1262440"/>
                <a:gd name="connsiteX56" fmla="*/ 2019300 w 2654300"/>
                <a:gd name="connsiteY56" fmla="*/ 0 h 1262440"/>
                <a:gd name="connsiteX57" fmla="*/ 1498600 w 2654300"/>
                <a:gd name="connsiteY57" fmla="*/ 25400 h 1262440"/>
                <a:gd name="connsiteX58" fmla="*/ 1422400 w 2654300"/>
                <a:gd name="connsiteY58" fmla="*/ 63500 h 1262440"/>
                <a:gd name="connsiteX59" fmla="*/ 1384300 w 2654300"/>
                <a:gd name="connsiteY59" fmla="*/ 101600 h 1262440"/>
                <a:gd name="connsiteX60" fmla="*/ 1346200 w 2654300"/>
                <a:gd name="connsiteY60" fmla="*/ 127000 h 1262440"/>
                <a:gd name="connsiteX61" fmla="*/ 1308100 w 2654300"/>
                <a:gd name="connsiteY61" fmla="*/ 165100 h 1262440"/>
                <a:gd name="connsiteX62" fmla="*/ 1155700 w 2654300"/>
                <a:gd name="connsiteY62" fmla="*/ 203200 h 1262440"/>
                <a:gd name="connsiteX63" fmla="*/ 977900 w 2654300"/>
                <a:gd name="connsiteY63" fmla="*/ 228600 h 1262440"/>
                <a:gd name="connsiteX64" fmla="*/ 939800 w 2654300"/>
                <a:gd name="connsiteY64" fmla="*/ 241300 h 1262440"/>
                <a:gd name="connsiteX65" fmla="*/ 863600 w 2654300"/>
                <a:gd name="connsiteY65" fmla="*/ 190500 h 1262440"/>
                <a:gd name="connsiteX66" fmla="*/ 812800 w 2654300"/>
                <a:gd name="connsiteY66" fmla="*/ 114300 h 1262440"/>
                <a:gd name="connsiteX67" fmla="*/ 787400 w 2654300"/>
                <a:gd name="connsiteY67" fmla="*/ 76200 h 1262440"/>
                <a:gd name="connsiteX68" fmla="*/ 749300 w 2654300"/>
                <a:gd name="connsiteY68" fmla="*/ 50800 h 1262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</a:cxnLst>
              <a:rect l="l" t="t" r="r" b="b"/>
              <a:pathLst>
                <a:path w="2654300" h="1262440">
                  <a:moveTo>
                    <a:pt x="749300" y="50800"/>
                  </a:moveTo>
                  <a:lnTo>
                    <a:pt x="749300" y="50800"/>
                  </a:lnTo>
                  <a:cubicBezTo>
                    <a:pt x="706967" y="55033"/>
                    <a:pt x="664417" y="57483"/>
                    <a:pt x="622300" y="63500"/>
                  </a:cubicBezTo>
                  <a:cubicBezTo>
                    <a:pt x="605021" y="65968"/>
                    <a:pt x="588954" y="76200"/>
                    <a:pt x="571500" y="76200"/>
                  </a:cubicBezTo>
                  <a:cubicBezTo>
                    <a:pt x="520524" y="76200"/>
                    <a:pt x="469900" y="67733"/>
                    <a:pt x="419100" y="63500"/>
                  </a:cubicBezTo>
                  <a:cubicBezTo>
                    <a:pt x="417701" y="63780"/>
                    <a:pt x="312487" y="83776"/>
                    <a:pt x="304800" y="88900"/>
                  </a:cubicBezTo>
                  <a:cubicBezTo>
                    <a:pt x="292100" y="97367"/>
                    <a:pt x="290887" y="116949"/>
                    <a:pt x="279400" y="127000"/>
                  </a:cubicBezTo>
                  <a:cubicBezTo>
                    <a:pt x="256426" y="147102"/>
                    <a:pt x="203200" y="177800"/>
                    <a:pt x="203200" y="177800"/>
                  </a:cubicBezTo>
                  <a:cubicBezTo>
                    <a:pt x="194733" y="190500"/>
                    <a:pt x="188593" y="205107"/>
                    <a:pt x="177800" y="215900"/>
                  </a:cubicBezTo>
                  <a:cubicBezTo>
                    <a:pt x="167007" y="226693"/>
                    <a:pt x="149751" y="229813"/>
                    <a:pt x="139700" y="241300"/>
                  </a:cubicBezTo>
                  <a:cubicBezTo>
                    <a:pt x="46266" y="348082"/>
                    <a:pt x="113994" y="280013"/>
                    <a:pt x="76200" y="355600"/>
                  </a:cubicBezTo>
                  <a:cubicBezTo>
                    <a:pt x="69374" y="369252"/>
                    <a:pt x="56999" y="379752"/>
                    <a:pt x="50800" y="393700"/>
                  </a:cubicBezTo>
                  <a:cubicBezTo>
                    <a:pt x="39926" y="418166"/>
                    <a:pt x="33867" y="444500"/>
                    <a:pt x="25400" y="469900"/>
                  </a:cubicBezTo>
                  <a:lnTo>
                    <a:pt x="12700" y="508000"/>
                  </a:lnTo>
                  <a:lnTo>
                    <a:pt x="0" y="546100"/>
                  </a:lnTo>
                  <a:cubicBezTo>
                    <a:pt x="3630" y="589664"/>
                    <a:pt x="2511" y="721317"/>
                    <a:pt x="38100" y="774700"/>
                  </a:cubicBezTo>
                  <a:cubicBezTo>
                    <a:pt x="166494" y="967290"/>
                    <a:pt x="27524" y="769628"/>
                    <a:pt x="127000" y="889000"/>
                  </a:cubicBezTo>
                  <a:cubicBezTo>
                    <a:pt x="150169" y="916803"/>
                    <a:pt x="155956" y="946009"/>
                    <a:pt x="190500" y="965200"/>
                  </a:cubicBezTo>
                  <a:cubicBezTo>
                    <a:pt x="213905" y="978203"/>
                    <a:pt x="244423" y="975748"/>
                    <a:pt x="266700" y="990600"/>
                  </a:cubicBezTo>
                  <a:cubicBezTo>
                    <a:pt x="279400" y="999067"/>
                    <a:pt x="290852" y="1009801"/>
                    <a:pt x="304800" y="1016000"/>
                  </a:cubicBezTo>
                  <a:cubicBezTo>
                    <a:pt x="329266" y="1026874"/>
                    <a:pt x="355600" y="1032933"/>
                    <a:pt x="381000" y="1041400"/>
                  </a:cubicBezTo>
                  <a:cubicBezTo>
                    <a:pt x="413644" y="1052281"/>
                    <a:pt x="434817" y="1060421"/>
                    <a:pt x="469900" y="1066800"/>
                  </a:cubicBezTo>
                  <a:cubicBezTo>
                    <a:pt x="499351" y="1072155"/>
                    <a:pt x="529167" y="1075267"/>
                    <a:pt x="558800" y="1079500"/>
                  </a:cubicBezTo>
                  <a:cubicBezTo>
                    <a:pt x="584200" y="1087967"/>
                    <a:pt x="612723" y="1090048"/>
                    <a:pt x="635000" y="1104900"/>
                  </a:cubicBezTo>
                  <a:cubicBezTo>
                    <a:pt x="647700" y="1113367"/>
                    <a:pt x="659152" y="1124101"/>
                    <a:pt x="673100" y="1130300"/>
                  </a:cubicBezTo>
                  <a:cubicBezTo>
                    <a:pt x="697566" y="1141174"/>
                    <a:pt x="727023" y="1140848"/>
                    <a:pt x="749300" y="1155700"/>
                  </a:cubicBezTo>
                  <a:cubicBezTo>
                    <a:pt x="791497" y="1183831"/>
                    <a:pt x="845901" y="1229754"/>
                    <a:pt x="901700" y="1231900"/>
                  </a:cubicBezTo>
                  <a:lnTo>
                    <a:pt x="1231900" y="1244600"/>
                  </a:lnTo>
                  <a:cubicBezTo>
                    <a:pt x="1365111" y="1271242"/>
                    <a:pt x="1308430" y="1265352"/>
                    <a:pt x="1536700" y="1244600"/>
                  </a:cubicBezTo>
                  <a:cubicBezTo>
                    <a:pt x="1571312" y="1241453"/>
                    <a:pt x="1584148" y="1222930"/>
                    <a:pt x="1612900" y="1206500"/>
                  </a:cubicBezTo>
                  <a:cubicBezTo>
                    <a:pt x="1629338" y="1197107"/>
                    <a:pt x="1646299" y="1188558"/>
                    <a:pt x="1663700" y="1181100"/>
                  </a:cubicBezTo>
                  <a:cubicBezTo>
                    <a:pt x="1676005" y="1175827"/>
                    <a:pt x="1689495" y="1173673"/>
                    <a:pt x="1701800" y="1168400"/>
                  </a:cubicBezTo>
                  <a:cubicBezTo>
                    <a:pt x="1719201" y="1160942"/>
                    <a:pt x="1734466" y="1148440"/>
                    <a:pt x="1752600" y="1143000"/>
                  </a:cubicBezTo>
                  <a:cubicBezTo>
                    <a:pt x="1777264" y="1135601"/>
                    <a:pt x="1803400" y="1134533"/>
                    <a:pt x="1828800" y="1130300"/>
                  </a:cubicBezTo>
                  <a:cubicBezTo>
                    <a:pt x="1866900" y="1134533"/>
                    <a:pt x="1905287" y="1136698"/>
                    <a:pt x="1943100" y="1143000"/>
                  </a:cubicBezTo>
                  <a:cubicBezTo>
                    <a:pt x="1956305" y="1145201"/>
                    <a:pt x="1968328" y="1152022"/>
                    <a:pt x="1981200" y="1155700"/>
                  </a:cubicBezTo>
                  <a:cubicBezTo>
                    <a:pt x="1997983" y="1160495"/>
                    <a:pt x="2015067" y="1164167"/>
                    <a:pt x="2032000" y="1168400"/>
                  </a:cubicBezTo>
                  <a:cubicBezTo>
                    <a:pt x="2095500" y="1164167"/>
                    <a:pt x="2159248" y="1162728"/>
                    <a:pt x="2222500" y="1155700"/>
                  </a:cubicBezTo>
                  <a:cubicBezTo>
                    <a:pt x="2235805" y="1154222"/>
                    <a:pt x="2248898" y="1149501"/>
                    <a:pt x="2260600" y="1143000"/>
                  </a:cubicBezTo>
                  <a:cubicBezTo>
                    <a:pt x="2287285" y="1128175"/>
                    <a:pt x="2336800" y="1092200"/>
                    <a:pt x="2336800" y="1092200"/>
                  </a:cubicBezTo>
                  <a:cubicBezTo>
                    <a:pt x="2404533" y="990600"/>
                    <a:pt x="2315633" y="1113367"/>
                    <a:pt x="2400300" y="1028700"/>
                  </a:cubicBezTo>
                  <a:cubicBezTo>
                    <a:pt x="2484967" y="944033"/>
                    <a:pt x="2362200" y="1032933"/>
                    <a:pt x="2463800" y="965200"/>
                  </a:cubicBezTo>
                  <a:lnTo>
                    <a:pt x="2514600" y="889000"/>
                  </a:lnTo>
                  <a:cubicBezTo>
                    <a:pt x="2523067" y="876300"/>
                    <a:pt x="2535173" y="865380"/>
                    <a:pt x="2540000" y="850900"/>
                  </a:cubicBezTo>
                  <a:cubicBezTo>
                    <a:pt x="2562353" y="783840"/>
                    <a:pt x="2545274" y="823939"/>
                    <a:pt x="2603500" y="736600"/>
                  </a:cubicBezTo>
                  <a:cubicBezTo>
                    <a:pt x="2611967" y="723900"/>
                    <a:pt x="2624073" y="712980"/>
                    <a:pt x="2628900" y="698500"/>
                  </a:cubicBezTo>
                  <a:lnTo>
                    <a:pt x="2654300" y="622300"/>
                  </a:lnTo>
                  <a:cubicBezTo>
                    <a:pt x="2651876" y="590788"/>
                    <a:pt x="2656313" y="473926"/>
                    <a:pt x="2628900" y="419100"/>
                  </a:cubicBezTo>
                  <a:cubicBezTo>
                    <a:pt x="2622074" y="405448"/>
                    <a:pt x="2614293" y="391793"/>
                    <a:pt x="2603500" y="381000"/>
                  </a:cubicBezTo>
                  <a:cubicBezTo>
                    <a:pt x="2561215" y="338715"/>
                    <a:pt x="2573781" y="368723"/>
                    <a:pt x="2527300" y="342900"/>
                  </a:cubicBezTo>
                  <a:cubicBezTo>
                    <a:pt x="2500615" y="328075"/>
                    <a:pt x="2451100" y="292100"/>
                    <a:pt x="2451100" y="292100"/>
                  </a:cubicBezTo>
                  <a:cubicBezTo>
                    <a:pt x="2383367" y="190500"/>
                    <a:pt x="2472267" y="313267"/>
                    <a:pt x="2387600" y="228600"/>
                  </a:cubicBezTo>
                  <a:cubicBezTo>
                    <a:pt x="2330155" y="171155"/>
                    <a:pt x="2398273" y="202524"/>
                    <a:pt x="2324100" y="177800"/>
                  </a:cubicBezTo>
                  <a:cubicBezTo>
                    <a:pt x="2299125" y="140338"/>
                    <a:pt x="2297270" y="132158"/>
                    <a:pt x="2260600" y="101600"/>
                  </a:cubicBezTo>
                  <a:cubicBezTo>
                    <a:pt x="2248874" y="91829"/>
                    <a:pt x="2234226" y="85971"/>
                    <a:pt x="2222500" y="76200"/>
                  </a:cubicBezTo>
                  <a:cubicBezTo>
                    <a:pt x="2174369" y="36091"/>
                    <a:pt x="2201860" y="38221"/>
                    <a:pt x="2146300" y="25400"/>
                  </a:cubicBezTo>
                  <a:cubicBezTo>
                    <a:pt x="2104234" y="15692"/>
                    <a:pt x="2019300" y="0"/>
                    <a:pt x="2019300" y="0"/>
                  </a:cubicBezTo>
                  <a:cubicBezTo>
                    <a:pt x="1935075" y="2552"/>
                    <a:pt x="1648778" y="-1905"/>
                    <a:pt x="1498600" y="25400"/>
                  </a:cubicBezTo>
                  <a:cubicBezTo>
                    <a:pt x="1469295" y="30728"/>
                    <a:pt x="1445101" y="44583"/>
                    <a:pt x="1422400" y="63500"/>
                  </a:cubicBezTo>
                  <a:cubicBezTo>
                    <a:pt x="1408602" y="74998"/>
                    <a:pt x="1398098" y="90102"/>
                    <a:pt x="1384300" y="101600"/>
                  </a:cubicBezTo>
                  <a:cubicBezTo>
                    <a:pt x="1372574" y="111371"/>
                    <a:pt x="1357926" y="117229"/>
                    <a:pt x="1346200" y="127000"/>
                  </a:cubicBezTo>
                  <a:cubicBezTo>
                    <a:pt x="1332402" y="138498"/>
                    <a:pt x="1323800" y="156378"/>
                    <a:pt x="1308100" y="165100"/>
                  </a:cubicBezTo>
                  <a:cubicBezTo>
                    <a:pt x="1262979" y="190167"/>
                    <a:pt x="1204924" y="194250"/>
                    <a:pt x="1155700" y="203200"/>
                  </a:cubicBezTo>
                  <a:cubicBezTo>
                    <a:pt x="1028615" y="226306"/>
                    <a:pt x="1159818" y="208387"/>
                    <a:pt x="977900" y="228600"/>
                  </a:cubicBezTo>
                  <a:cubicBezTo>
                    <a:pt x="965200" y="232833"/>
                    <a:pt x="952500" y="245533"/>
                    <a:pt x="939800" y="241300"/>
                  </a:cubicBezTo>
                  <a:cubicBezTo>
                    <a:pt x="910840" y="231647"/>
                    <a:pt x="863600" y="190500"/>
                    <a:pt x="863600" y="190500"/>
                  </a:cubicBezTo>
                  <a:lnTo>
                    <a:pt x="812800" y="114300"/>
                  </a:lnTo>
                  <a:cubicBezTo>
                    <a:pt x="804333" y="101600"/>
                    <a:pt x="802664" y="76200"/>
                    <a:pt x="787400" y="76200"/>
                  </a:cubicBezTo>
                  <a:lnTo>
                    <a:pt x="749300" y="50800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34" name="Textfeld 33"/>
            <p:cNvSpPr txBox="1"/>
            <p:nvPr/>
          </p:nvSpPr>
          <p:spPr>
            <a:xfrm>
              <a:off x="8643123" y="5075408"/>
              <a:ext cx="78047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3600" b="1" dirty="0">
                  <a:latin typeface="Arial" panose="020B0604020202020204" pitchFamily="34" charset="0"/>
                  <a:cs typeface="Arial" panose="020B0604020202020204" pitchFamily="34" charset="0"/>
                </a:rPr>
                <a:t>7</a:t>
              </a:r>
            </a:p>
          </p:txBody>
        </p:sp>
        <p:sp>
          <p:nvSpPr>
            <p:cNvPr id="44" name="Textfeld 43"/>
            <p:cNvSpPr txBox="1"/>
            <p:nvPr/>
          </p:nvSpPr>
          <p:spPr>
            <a:xfrm>
              <a:off x="6801785" y="4792261"/>
              <a:ext cx="2223036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600" dirty="0">
                  <a:latin typeface="Century Gothic" panose="020B0502020202020204" pitchFamily="34" charset="0"/>
                </a:rPr>
                <a:t>hier Text </a:t>
              </a:r>
            </a:p>
            <a:p>
              <a:r>
                <a:rPr lang="de-DE" sz="1600" dirty="0">
                  <a:latin typeface="Century Gothic" panose="020B0502020202020204" pitchFamily="34" charset="0"/>
                </a:rPr>
                <a:t>eingeben</a:t>
              </a:r>
            </a:p>
          </p:txBody>
        </p:sp>
      </p:grpSp>
      <p:grpSp>
        <p:nvGrpSpPr>
          <p:cNvPr id="47" name="Gruppieren 46"/>
          <p:cNvGrpSpPr/>
          <p:nvPr/>
        </p:nvGrpSpPr>
        <p:grpSpPr>
          <a:xfrm>
            <a:off x="5657263" y="4039755"/>
            <a:ext cx="438324" cy="404606"/>
            <a:chOff x="4696218" y="1138821"/>
            <a:chExt cx="404606" cy="404606"/>
          </a:xfrm>
        </p:grpSpPr>
        <p:sp>
          <p:nvSpPr>
            <p:cNvPr id="48" name="Rechteck 47"/>
            <p:cNvSpPr/>
            <p:nvPr/>
          </p:nvSpPr>
          <p:spPr>
            <a:xfrm>
              <a:off x="4696218" y="1138821"/>
              <a:ext cx="404606" cy="404606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grpSp>
          <p:nvGrpSpPr>
            <p:cNvPr id="49" name="Gruppieren 48"/>
            <p:cNvGrpSpPr/>
            <p:nvPr/>
          </p:nvGrpSpPr>
          <p:grpSpPr>
            <a:xfrm>
              <a:off x="4763521" y="1288162"/>
              <a:ext cx="270000" cy="209392"/>
              <a:chOff x="2193102" y="4437112"/>
              <a:chExt cx="270000" cy="274359"/>
            </a:xfrm>
          </p:grpSpPr>
          <p:sp>
            <p:nvSpPr>
              <p:cNvPr id="51" name="Rechteck 50"/>
              <p:cNvSpPr/>
              <p:nvPr/>
            </p:nvSpPr>
            <p:spPr>
              <a:xfrm>
                <a:off x="2193102" y="4437112"/>
                <a:ext cx="270000" cy="270000"/>
              </a:xfrm>
              <a:prstGeom prst="rect">
                <a:avLst/>
              </a:prstGeom>
              <a:noFill/>
              <a:ln w="63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cxnSp>
            <p:nvCxnSpPr>
              <p:cNvPr id="52" name="Gerade Verbindung 51"/>
              <p:cNvCxnSpPr/>
              <p:nvPr/>
            </p:nvCxnSpPr>
            <p:spPr>
              <a:xfrm>
                <a:off x="2193102" y="4612909"/>
                <a:ext cx="270000" cy="0"/>
              </a:xfrm>
              <a:prstGeom prst="line">
                <a:avLst/>
              </a:prstGeom>
              <a:ln w="6350">
                <a:solidFill>
                  <a:schemeClr val="tx1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Gerade Verbindung 52"/>
              <p:cNvCxnSpPr/>
              <p:nvPr/>
            </p:nvCxnSpPr>
            <p:spPr>
              <a:xfrm flipH="1" flipV="1">
                <a:off x="2325749" y="4441470"/>
                <a:ext cx="2353" cy="270001"/>
              </a:xfrm>
              <a:prstGeom prst="line">
                <a:avLst/>
              </a:prstGeom>
              <a:ln w="6350">
                <a:solidFill>
                  <a:schemeClr val="tx1"/>
                </a:solidFill>
                <a:prstDash val="solid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" name="Gerade Verbindung 53"/>
              <p:cNvCxnSpPr/>
              <p:nvPr/>
            </p:nvCxnSpPr>
            <p:spPr>
              <a:xfrm>
                <a:off x="2193102" y="4526716"/>
                <a:ext cx="270000" cy="0"/>
              </a:xfrm>
              <a:prstGeom prst="line">
                <a:avLst/>
              </a:prstGeom>
              <a:ln w="6350">
                <a:solidFill>
                  <a:schemeClr val="tx1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50" name="Band nach oben 49"/>
            <p:cNvSpPr/>
            <p:nvPr/>
          </p:nvSpPr>
          <p:spPr>
            <a:xfrm>
              <a:off x="4717546" y="1183546"/>
              <a:ext cx="361950" cy="82390"/>
            </a:xfrm>
            <a:prstGeom prst="ribbon2">
              <a:avLst/>
            </a:prstGeom>
            <a:noFill/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3" name="Freihandform 2"/>
          <p:cNvSpPr/>
          <p:nvPr/>
        </p:nvSpPr>
        <p:spPr>
          <a:xfrm>
            <a:off x="3321004" y="2923309"/>
            <a:ext cx="3452090" cy="1662546"/>
          </a:xfrm>
          <a:custGeom>
            <a:avLst/>
            <a:gdLst>
              <a:gd name="connsiteX0" fmla="*/ 415636 w 3186545"/>
              <a:gd name="connsiteY0" fmla="*/ 332509 h 1662546"/>
              <a:gd name="connsiteX1" fmla="*/ 415636 w 3186545"/>
              <a:gd name="connsiteY1" fmla="*/ 332509 h 1662546"/>
              <a:gd name="connsiteX2" fmla="*/ 540327 w 3186545"/>
              <a:gd name="connsiteY2" fmla="*/ 346364 h 1662546"/>
              <a:gd name="connsiteX3" fmla="*/ 581891 w 3186545"/>
              <a:gd name="connsiteY3" fmla="*/ 332509 h 1662546"/>
              <a:gd name="connsiteX4" fmla="*/ 692727 w 3186545"/>
              <a:gd name="connsiteY4" fmla="*/ 318655 h 1662546"/>
              <a:gd name="connsiteX5" fmla="*/ 734291 w 3186545"/>
              <a:gd name="connsiteY5" fmla="*/ 304800 h 1662546"/>
              <a:gd name="connsiteX6" fmla="*/ 969818 w 3186545"/>
              <a:gd name="connsiteY6" fmla="*/ 332509 h 1662546"/>
              <a:gd name="connsiteX7" fmla="*/ 1136073 w 3186545"/>
              <a:gd name="connsiteY7" fmla="*/ 318655 h 1662546"/>
              <a:gd name="connsiteX8" fmla="*/ 1219200 w 3186545"/>
              <a:gd name="connsiteY8" fmla="*/ 290946 h 1662546"/>
              <a:gd name="connsiteX9" fmla="*/ 1260764 w 3186545"/>
              <a:gd name="connsiteY9" fmla="*/ 263236 h 1662546"/>
              <a:gd name="connsiteX10" fmla="*/ 1898073 w 3186545"/>
              <a:gd name="connsiteY10" fmla="*/ 221673 h 1662546"/>
              <a:gd name="connsiteX11" fmla="*/ 1953491 w 3186545"/>
              <a:gd name="connsiteY11" fmla="*/ 207818 h 1662546"/>
              <a:gd name="connsiteX12" fmla="*/ 2119745 w 3186545"/>
              <a:gd name="connsiteY12" fmla="*/ 166255 h 1662546"/>
              <a:gd name="connsiteX13" fmla="*/ 2479964 w 3186545"/>
              <a:gd name="connsiteY13" fmla="*/ 152400 h 1662546"/>
              <a:gd name="connsiteX14" fmla="*/ 2563091 w 3186545"/>
              <a:gd name="connsiteY14" fmla="*/ 83127 h 1662546"/>
              <a:gd name="connsiteX15" fmla="*/ 2604655 w 3186545"/>
              <a:gd name="connsiteY15" fmla="*/ 55418 h 1662546"/>
              <a:gd name="connsiteX16" fmla="*/ 2687782 w 3186545"/>
              <a:gd name="connsiteY16" fmla="*/ 0 h 1662546"/>
              <a:gd name="connsiteX17" fmla="*/ 2770909 w 3186545"/>
              <a:gd name="connsiteY17" fmla="*/ 13855 h 1662546"/>
              <a:gd name="connsiteX18" fmla="*/ 2923309 w 3186545"/>
              <a:gd name="connsiteY18" fmla="*/ 138546 h 1662546"/>
              <a:gd name="connsiteX19" fmla="*/ 2964873 w 3186545"/>
              <a:gd name="connsiteY19" fmla="*/ 166255 h 1662546"/>
              <a:gd name="connsiteX20" fmla="*/ 2992582 w 3186545"/>
              <a:gd name="connsiteY20" fmla="*/ 207818 h 1662546"/>
              <a:gd name="connsiteX21" fmla="*/ 3034145 w 3186545"/>
              <a:gd name="connsiteY21" fmla="*/ 249382 h 1662546"/>
              <a:gd name="connsiteX22" fmla="*/ 3048000 w 3186545"/>
              <a:gd name="connsiteY22" fmla="*/ 290946 h 1662546"/>
              <a:gd name="connsiteX23" fmla="*/ 3103418 w 3186545"/>
              <a:gd name="connsiteY23" fmla="*/ 374073 h 1662546"/>
              <a:gd name="connsiteX24" fmla="*/ 3131127 w 3186545"/>
              <a:gd name="connsiteY24" fmla="*/ 457200 h 1662546"/>
              <a:gd name="connsiteX25" fmla="*/ 3158836 w 3186545"/>
              <a:gd name="connsiteY25" fmla="*/ 734291 h 1662546"/>
              <a:gd name="connsiteX26" fmla="*/ 3186545 w 3186545"/>
              <a:gd name="connsiteY26" fmla="*/ 886691 h 1662546"/>
              <a:gd name="connsiteX27" fmla="*/ 3172691 w 3186545"/>
              <a:gd name="connsiteY27" fmla="*/ 1039091 h 1662546"/>
              <a:gd name="connsiteX28" fmla="*/ 3089564 w 3186545"/>
              <a:gd name="connsiteY28" fmla="*/ 1205346 h 1662546"/>
              <a:gd name="connsiteX29" fmla="*/ 3020291 w 3186545"/>
              <a:gd name="connsiteY29" fmla="*/ 1288473 h 1662546"/>
              <a:gd name="connsiteX30" fmla="*/ 2951018 w 3186545"/>
              <a:gd name="connsiteY30" fmla="*/ 1357746 h 1662546"/>
              <a:gd name="connsiteX31" fmla="*/ 2895600 w 3186545"/>
              <a:gd name="connsiteY31" fmla="*/ 1427018 h 1662546"/>
              <a:gd name="connsiteX32" fmla="*/ 2840182 w 3186545"/>
              <a:gd name="connsiteY32" fmla="*/ 1496291 h 1662546"/>
              <a:gd name="connsiteX33" fmla="*/ 2770909 w 3186545"/>
              <a:gd name="connsiteY33" fmla="*/ 1565564 h 1662546"/>
              <a:gd name="connsiteX34" fmla="*/ 2729345 w 3186545"/>
              <a:gd name="connsiteY34" fmla="*/ 1607127 h 1662546"/>
              <a:gd name="connsiteX35" fmla="*/ 2549236 w 3186545"/>
              <a:gd name="connsiteY35" fmla="*/ 1648691 h 1662546"/>
              <a:gd name="connsiteX36" fmla="*/ 2341418 w 3186545"/>
              <a:gd name="connsiteY36" fmla="*/ 1662546 h 1662546"/>
              <a:gd name="connsiteX37" fmla="*/ 1814945 w 3186545"/>
              <a:gd name="connsiteY37" fmla="*/ 1648691 h 1662546"/>
              <a:gd name="connsiteX38" fmla="*/ 1704109 w 3186545"/>
              <a:gd name="connsiteY38" fmla="*/ 1620982 h 1662546"/>
              <a:gd name="connsiteX39" fmla="*/ 1634836 w 3186545"/>
              <a:gd name="connsiteY39" fmla="*/ 1607127 h 1662546"/>
              <a:gd name="connsiteX40" fmla="*/ 1510145 w 3186545"/>
              <a:gd name="connsiteY40" fmla="*/ 1537855 h 1662546"/>
              <a:gd name="connsiteX41" fmla="*/ 1427018 w 3186545"/>
              <a:gd name="connsiteY41" fmla="*/ 1482436 h 1662546"/>
              <a:gd name="connsiteX42" fmla="*/ 1288473 w 3186545"/>
              <a:gd name="connsiteY42" fmla="*/ 1440873 h 1662546"/>
              <a:gd name="connsiteX43" fmla="*/ 789709 w 3186545"/>
              <a:gd name="connsiteY43" fmla="*/ 1454727 h 1662546"/>
              <a:gd name="connsiteX44" fmla="*/ 706582 w 3186545"/>
              <a:gd name="connsiteY44" fmla="*/ 1482436 h 1662546"/>
              <a:gd name="connsiteX45" fmla="*/ 609600 w 3186545"/>
              <a:gd name="connsiteY45" fmla="*/ 1510146 h 1662546"/>
              <a:gd name="connsiteX46" fmla="*/ 498764 w 3186545"/>
              <a:gd name="connsiteY46" fmla="*/ 1496291 h 1662546"/>
              <a:gd name="connsiteX47" fmla="*/ 415636 w 3186545"/>
              <a:gd name="connsiteY47" fmla="*/ 1468582 h 1662546"/>
              <a:gd name="connsiteX48" fmla="*/ 332509 w 3186545"/>
              <a:gd name="connsiteY48" fmla="*/ 1399309 h 1662546"/>
              <a:gd name="connsiteX49" fmla="*/ 249382 w 3186545"/>
              <a:gd name="connsiteY49" fmla="*/ 1330036 h 1662546"/>
              <a:gd name="connsiteX50" fmla="*/ 221673 w 3186545"/>
              <a:gd name="connsiteY50" fmla="*/ 1288473 h 1662546"/>
              <a:gd name="connsiteX51" fmla="*/ 138545 w 3186545"/>
              <a:gd name="connsiteY51" fmla="*/ 1219200 h 1662546"/>
              <a:gd name="connsiteX52" fmla="*/ 83127 w 3186545"/>
              <a:gd name="connsiteY52" fmla="*/ 1108364 h 1662546"/>
              <a:gd name="connsiteX53" fmla="*/ 55418 w 3186545"/>
              <a:gd name="connsiteY53" fmla="*/ 1066800 h 1662546"/>
              <a:gd name="connsiteX54" fmla="*/ 27709 w 3186545"/>
              <a:gd name="connsiteY54" fmla="*/ 969818 h 1662546"/>
              <a:gd name="connsiteX55" fmla="*/ 0 w 3186545"/>
              <a:gd name="connsiteY55" fmla="*/ 872836 h 1662546"/>
              <a:gd name="connsiteX56" fmla="*/ 27709 w 3186545"/>
              <a:gd name="connsiteY56" fmla="*/ 554182 h 1662546"/>
              <a:gd name="connsiteX57" fmla="*/ 55418 w 3186545"/>
              <a:gd name="connsiteY57" fmla="*/ 457200 h 1662546"/>
              <a:gd name="connsiteX58" fmla="*/ 83127 w 3186545"/>
              <a:gd name="connsiteY58" fmla="*/ 415636 h 1662546"/>
              <a:gd name="connsiteX59" fmla="*/ 138545 w 3186545"/>
              <a:gd name="connsiteY59" fmla="*/ 332509 h 1662546"/>
              <a:gd name="connsiteX60" fmla="*/ 221673 w 3186545"/>
              <a:gd name="connsiteY60" fmla="*/ 304800 h 1662546"/>
              <a:gd name="connsiteX61" fmla="*/ 290945 w 3186545"/>
              <a:gd name="connsiteY61" fmla="*/ 318655 h 1662546"/>
              <a:gd name="connsiteX62" fmla="*/ 332509 w 3186545"/>
              <a:gd name="connsiteY62" fmla="*/ 332509 h 1662546"/>
              <a:gd name="connsiteX63" fmla="*/ 415636 w 3186545"/>
              <a:gd name="connsiteY63" fmla="*/ 332509 h 16625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</a:cxnLst>
            <a:rect l="l" t="t" r="r" b="b"/>
            <a:pathLst>
              <a:path w="3186545" h="1662546">
                <a:moveTo>
                  <a:pt x="415636" y="332509"/>
                </a:moveTo>
                <a:lnTo>
                  <a:pt x="415636" y="332509"/>
                </a:lnTo>
                <a:cubicBezTo>
                  <a:pt x="457200" y="337127"/>
                  <a:pt x="498508" y="346364"/>
                  <a:pt x="540327" y="346364"/>
                </a:cubicBezTo>
                <a:cubicBezTo>
                  <a:pt x="554931" y="346364"/>
                  <a:pt x="567522" y="335121"/>
                  <a:pt x="581891" y="332509"/>
                </a:cubicBezTo>
                <a:cubicBezTo>
                  <a:pt x="618523" y="325849"/>
                  <a:pt x="655782" y="323273"/>
                  <a:pt x="692727" y="318655"/>
                </a:cubicBezTo>
                <a:cubicBezTo>
                  <a:pt x="706582" y="314037"/>
                  <a:pt x="719687" y="304800"/>
                  <a:pt x="734291" y="304800"/>
                </a:cubicBezTo>
                <a:cubicBezTo>
                  <a:pt x="898134" y="304800"/>
                  <a:pt x="876830" y="301514"/>
                  <a:pt x="969818" y="332509"/>
                </a:cubicBezTo>
                <a:cubicBezTo>
                  <a:pt x="1025236" y="327891"/>
                  <a:pt x="1081219" y="327797"/>
                  <a:pt x="1136073" y="318655"/>
                </a:cubicBezTo>
                <a:cubicBezTo>
                  <a:pt x="1164883" y="313853"/>
                  <a:pt x="1219200" y="290946"/>
                  <a:pt x="1219200" y="290946"/>
                </a:cubicBezTo>
                <a:cubicBezTo>
                  <a:pt x="1233055" y="281709"/>
                  <a:pt x="1245548" y="269999"/>
                  <a:pt x="1260764" y="263236"/>
                </a:cubicBezTo>
                <a:cubicBezTo>
                  <a:pt x="1450733" y="178804"/>
                  <a:pt x="1747813" y="225429"/>
                  <a:pt x="1898073" y="221673"/>
                </a:cubicBezTo>
                <a:cubicBezTo>
                  <a:pt x="1916546" y="217055"/>
                  <a:pt x="1935253" y="213290"/>
                  <a:pt x="1953491" y="207818"/>
                </a:cubicBezTo>
                <a:cubicBezTo>
                  <a:pt x="2027630" y="185576"/>
                  <a:pt x="2042083" y="171109"/>
                  <a:pt x="2119745" y="166255"/>
                </a:cubicBezTo>
                <a:cubicBezTo>
                  <a:pt x="2239673" y="158760"/>
                  <a:pt x="2359891" y="157018"/>
                  <a:pt x="2479964" y="152400"/>
                </a:cubicBezTo>
                <a:cubicBezTo>
                  <a:pt x="2583162" y="83601"/>
                  <a:pt x="2456410" y="172027"/>
                  <a:pt x="2563091" y="83127"/>
                </a:cubicBezTo>
                <a:cubicBezTo>
                  <a:pt x="2575883" y="72467"/>
                  <a:pt x="2591863" y="66078"/>
                  <a:pt x="2604655" y="55418"/>
                </a:cubicBezTo>
                <a:cubicBezTo>
                  <a:pt x="2673842" y="-2238"/>
                  <a:pt x="2614737" y="24349"/>
                  <a:pt x="2687782" y="0"/>
                </a:cubicBezTo>
                <a:cubicBezTo>
                  <a:pt x="2715491" y="4618"/>
                  <a:pt x="2744979" y="3051"/>
                  <a:pt x="2770909" y="13855"/>
                </a:cubicBezTo>
                <a:cubicBezTo>
                  <a:pt x="2897126" y="66446"/>
                  <a:pt x="2814878" y="66260"/>
                  <a:pt x="2923309" y="138546"/>
                </a:cubicBezTo>
                <a:lnTo>
                  <a:pt x="2964873" y="166255"/>
                </a:lnTo>
                <a:cubicBezTo>
                  <a:pt x="2974109" y="180109"/>
                  <a:pt x="2981922" y="195026"/>
                  <a:pt x="2992582" y="207818"/>
                </a:cubicBezTo>
                <a:cubicBezTo>
                  <a:pt x="3005125" y="222870"/>
                  <a:pt x="3023277" y="233079"/>
                  <a:pt x="3034145" y="249382"/>
                </a:cubicBezTo>
                <a:cubicBezTo>
                  <a:pt x="3042246" y="261533"/>
                  <a:pt x="3040908" y="278180"/>
                  <a:pt x="3048000" y="290946"/>
                </a:cubicBezTo>
                <a:cubicBezTo>
                  <a:pt x="3064173" y="320057"/>
                  <a:pt x="3092887" y="342480"/>
                  <a:pt x="3103418" y="374073"/>
                </a:cubicBezTo>
                <a:lnTo>
                  <a:pt x="3131127" y="457200"/>
                </a:lnTo>
                <a:cubicBezTo>
                  <a:pt x="3138578" y="539159"/>
                  <a:pt x="3147703" y="650797"/>
                  <a:pt x="3158836" y="734291"/>
                </a:cubicBezTo>
                <a:cubicBezTo>
                  <a:pt x="3165924" y="787452"/>
                  <a:pt x="3176100" y="834464"/>
                  <a:pt x="3186545" y="886691"/>
                </a:cubicBezTo>
                <a:cubicBezTo>
                  <a:pt x="3181927" y="937491"/>
                  <a:pt x="3181556" y="988858"/>
                  <a:pt x="3172691" y="1039091"/>
                </a:cubicBezTo>
                <a:cubicBezTo>
                  <a:pt x="3163033" y="1093820"/>
                  <a:pt x="3128595" y="1166316"/>
                  <a:pt x="3089564" y="1205346"/>
                </a:cubicBezTo>
                <a:cubicBezTo>
                  <a:pt x="2922761" y="1372145"/>
                  <a:pt x="3155296" y="1134181"/>
                  <a:pt x="3020291" y="1288473"/>
                </a:cubicBezTo>
                <a:cubicBezTo>
                  <a:pt x="2998787" y="1313049"/>
                  <a:pt x="2951018" y="1357746"/>
                  <a:pt x="2951018" y="1357746"/>
                </a:cubicBezTo>
                <a:cubicBezTo>
                  <a:pt x="2916196" y="1462214"/>
                  <a:pt x="2967219" y="1337495"/>
                  <a:pt x="2895600" y="1427018"/>
                </a:cubicBezTo>
                <a:cubicBezTo>
                  <a:pt x="2819117" y="1522620"/>
                  <a:pt x="2959298" y="1416880"/>
                  <a:pt x="2840182" y="1496291"/>
                </a:cubicBezTo>
                <a:cubicBezTo>
                  <a:pt x="2789383" y="1572490"/>
                  <a:pt x="2840181" y="1507838"/>
                  <a:pt x="2770909" y="1565564"/>
                </a:cubicBezTo>
                <a:cubicBezTo>
                  <a:pt x="2755857" y="1578107"/>
                  <a:pt x="2746473" y="1597612"/>
                  <a:pt x="2729345" y="1607127"/>
                </a:cubicBezTo>
                <a:cubicBezTo>
                  <a:pt x="2682400" y="1633207"/>
                  <a:pt x="2600042" y="1644072"/>
                  <a:pt x="2549236" y="1648691"/>
                </a:cubicBezTo>
                <a:cubicBezTo>
                  <a:pt x="2480095" y="1654977"/>
                  <a:pt x="2410691" y="1657928"/>
                  <a:pt x="2341418" y="1662546"/>
                </a:cubicBezTo>
                <a:cubicBezTo>
                  <a:pt x="2165927" y="1657928"/>
                  <a:pt x="1990307" y="1656848"/>
                  <a:pt x="1814945" y="1648691"/>
                </a:cubicBezTo>
                <a:cubicBezTo>
                  <a:pt x="1752218" y="1645773"/>
                  <a:pt x="1755072" y="1633723"/>
                  <a:pt x="1704109" y="1620982"/>
                </a:cubicBezTo>
                <a:cubicBezTo>
                  <a:pt x="1681264" y="1615271"/>
                  <a:pt x="1657927" y="1611745"/>
                  <a:pt x="1634836" y="1607127"/>
                </a:cubicBezTo>
                <a:cubicBezTo>
                  <a:pt x="1539558" y="1543608"/>
                  <a:pt x="1583302" y="1562240"/>
                  <a:pt x="1510145" y="1537855"/>
                </a:cubicBezTo>
                <a:cubicBezTo>
                  <a:pt x="1482436" y="1519382"/>
                  <a:pt x="1458611" y="1492967"/>
                  <a:pt x="1427018" y="1482436"/>
                </a:cubicBezTo>
                <a:cubicBezTo>
                  <a:pt x="1325827" y="1448706"/>
                  <a:pt x="1372227" y="1461811"/>
                  <a:pt x="1288473" y="1440873"/>
                </a:cubicBezTo>
                <a:cubicBezTo>
                  <a:pt x="1122218" y="1445491"/>
                  <a:pt x="955605" y="1442877"/>
                  <a:pt x="789709" y="1454727"/>
                </a:cubicBezTo>
                <a:cubicBezTo>
                  <a:pt x="760575" y="1456808"/>
                  <a:pt x="734918" y="1475352"/>
                  <a:pt x="706582" y="1482436"/>
                </a:cubicBezTo>
                <a:cubicBezTo>
                  <a:pt x="636996" y="1499833"/>
                  <a:pt x="669228" y="1490270"/>
                  <a:pt x="609600" y="1510146"/>
                </a:cubicBezTo>
                <a:cubicBezTo>
                  <a:pt x="572655" y="1505528"/>
                  <a:pt x="535170" y="1504092"/>
                  <a:pt x="498764" y="1496291"/>
                </a:cubicBezTo>
                <a:cubicBezTo>
                  <a:pt x="470204" y="1490171"/>
                  <a:pt x="415636" y="1468582"/>
                  <a:pt x="415636" y="1468582"/>
                </a:cubicBezTo>
                <a:cubicBezTo>
                  <a:pt x="294228" y="1347171"/>
                  <a:pt x="448226" y="1495738"/>
                  <a:pt x="332509" y="1399309"/>
                </a:cubicBezTo>
                <a:cubicBezTo>
                  <a:pt x="225820" y="1310403"/>
                  <a:pt x="352587" y="1398843"/>
                  <a:pt x="249382" y="1330036"/>
                </a:cubicBezTo>
                <a:cubicBezTo>
                  <a:pt x="240146" y="1316182"/>
                  <a:pt x="233447" y="1300247"/>
                  <a:pt x="221673" y="1288473"/>
                </a:cubicBezTo>
                <a:cubicBezTo>
                  <a:pt x="175379" y="1242180"/>
                  <a:pt x="178265" y="1281617"/>
                  <a:pt x="138545" y="1219200"/>
                </a:cubicBezTo>
                <a:cubicBezTo>
                  <a:pt x="116369" y="1184352"/>
                  <a:pt x="106039" y="1142733"/>
                  <a:pt x="83127" y="1108364"/>
                </a:cubicBezTo>
                <a:lnTo>
                  <a:pt x="55418" y="1066800"/>
                </a:lnTo>
                <a:cubicBezTo>
                  <a:pt x="12109" y="893556"/>
                  <a:pt x="67461" y="1108949"/>
                  <a:pt x="27709" y="969818"/>
                </a:cubicBezTo>
                <a:cubicBezTo>
                  <a:pt x="-7084" y="848042"/>
                  <a:pt x="33220" y="972493"/>
                  <a:pt x="0" y="872836"/>
                </a:cubicBezTo>
                <a:cubicBezTo>
                  <a:pt x="11207" y="671109"/>
                  <a:pt x="-1354" y="684965"/>
                  <a:pt x="27709" y="554182"/>
                </a:cubicBezTo>
                <a:cubicBezTo>
                  <a:pt x="31259" y="538208"/>
                  <a:pt x="46163" y="475710"/>
                  <a:pt x="55418" y="457200"/>
                </a:cubicBezTo>
                <a:cubicBezTo>
                  <a:pt x="62864" y="442307"/>
                  <a:pt x="75680" y="430529"/>
                  <a:pt x="83127" y="415636"/>
                </a:cubicBezTo>
                <a:cubicBezTo>
                  <a:pt x="105157" y="371576"/>
                  <a:pt x="84000" y="362812"/>
                  <a:pt x="138545" y="332509"/>
                </a:cubicBezTo>
                <a:cubicBezTo>
                  <a:pt x="164078" y="318324"/>
                  <a:pt x="221673" y="304800"/>
                  <a:pt x="221673" y="304800"/>
                </a:cubicBezTo>
                <a:cubicBezTo>
                  <a:pt x="244764" y="309418"/>
                  <a:pt x="268100" y="312944"/>
                  <a:pt x="290945" y="318655"/>
                </a:cubicBezTo>
                <a:cubicBezTo>
                  <a:pt x="305113" y="322197"/>
                  <a:pt x="318104" y="330108"/>
                  <a:pt x="332509" y="332509"/>
                </a:cubicBezTo>
                <a:cubicBezTo>
                  <a:pt x="346175" y="334787"/>
                  <a:pt x="401782" y="332509"/>
                  <a:pt x="415636" y="332509"/>
                </a:cubicBezTo>
                <a:close/>
              </a:path>
            </a:pathLst>
          </a:custGeom>
          <a:noFill/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Freihandform 3"/>
          <p:cNvSpPr/>
          <p:nvPr/>
        </p:nvSpPr>
        <p:spPr>
          <a:xfrm>
            <a:off x="3060220" y="4738255"/>
            <a:ext cx="2898392" cy="1676400"/>
          </a:xfrm>
          <a:custGeom>
            <a:avLst/>
            <a:gdLst>
              <a:gd name="connsiteX0" fmla="*/ 70783 w 2675438"/>
              <a:gd name="connsiteY0" fmla="*/ 193963 h 1676400"/>
              <a:gd name="connsiteX1" fmla="*/ 70783 w 2675438"/>
              <a:gd name="connsiteY1" fmla="*/ 193963 h 1676400"/>
              <a:gd name="connsiteX2" fmla="*/ 167765 w 2675438"/>
              <a:gd name="connsiteY2" fmla="*/ 110836 h 1676400"/>
              <a:gd name="connsiteX3" fmla="*/ 250892 w 2675438"/>
              <a:gd name="connsiteY3" fmla="*/ 55418 h 1676400"/>
              <a:gd name="connsiteX4" fmla="*/ 417147 w 2675438"/>
              <a:gd name="connsiteY4" fmla="*/ 69272 h 1676400"/>
              <a:gd name="connsiteX5" fmla="*/ 500274 w 2675438"/>
              <a:gd name="connsiteY5" fmla="*/ 96981 h 1676400"/>
              <a:gd name="connsiteX6" fmla="*/ 541838 w 2675438"/>
              <a:gd name="connsiteY6" fmla="*/ 110836 h 1676400"/>
              <a:gd name="connsiteX7" fmla="*/ 929765 w 2675438"/>
              <a:gd name="connsiteY7" fmla="*/ 96981 h 1676400"/>
              <a:gd name="connsiteX8" fmla="*/ 1040601 w 2675438"/>
              <a:gd name="connsiteY8" fmla="*/ 55418 h 1676400"/>
              <a:gd name="connsiteX9" fmla="*/ 1082165 w 2675438"/>
              <a:gd name="connsiteY9" fmla="*/ 41563 h 1676400"/>
              <a:gd name="connsiteX10" fmla="*/ 1165292 w 2675438"/>
              <a:gd name="connsiteY10" fmla="*/ 0 h 1676400"/>
              <a:gd name="connsiteX11" fmla="*/ 1400819 w 2675438"/>
              <a:gd name="connsiteY11" fmla="*/ 13854 h 1676400"/>
              <a:gd name="connsiteX12" fmla="*/ 1442383 w 2675438"/>
              <a:gd name="connsiteY12" fmla="*/ 41563 h 1676400"/>
              <a:gd name="connsiteX13" fmla="*/ 1525510 w 2675438"/>
              <a:gd name="connsiteY13" fmla="*/ 69272 h 1676400"/>
              <a:gd name="connsiteX14" fmla="*/ 1567074 w 2675438"/>
              <a:gd name="connsiteY14" fmla="*/ 96981 h 1676400"/>
              <a:gd name="connsiteX15" fmla="*/ 1705619 w 2675438"/>
              <a:gd name="connsiteY15" fmla="*/ 138545 h 1676400"/>
              <a:gd name="connsiteX16" fmla="*/ 2384492 w 2675438"/>
              <a:gd name="connsiteY16" fmla="*/ 180109 h 1676400"/>
              <a:gd name="connsiteX17" fmla="*/ 2467619 w 2675438"/>
              <a:gd name="connsiteY17" fmla="*/ 235527 h 1676400"/>
              <a:gd name="connsiteX18" fmla="*/ 2509183 w 2675438"/>
              <a:gd name="connsiteY18" fmla="*/ 263236 h 1676400"/>
              <a:gd name="connsiteX19" fmla="*/ 2536892 w 2675438"/>
              <a:gd name="connsiteY19" fmla="*/ 304800 h 1676400"/>
              <a:gd name="connsiteX20" fmla="*/ 2578456 w 2675438"/>
              <a:gd name="connsiteY20" fmla="*/ 332509 h 1676400"/>
              <a:gd name="connsiteX21" fmla="*/ 2592310 w 2675438"/>
              <a:gd name="connsiteY21" fmla="*/ 374072 h 1676400"/>
              <a:gd name="connsiteX22" fmla="*/ 2647728 w 2675438"/>
              <a:gd name="connsiteY22" fmla="*/ 457200 h 1676400"/>
              <a:gd name="connsiteX23" fmla="*/ 2675438 w 2675438"/>
              <a:gd name="connsiteY23" fmla="*/ 540327 h 1676400"/>
              <a:gd name="connsiteX24" fmla="*/ 2661583 w 2675438"/>
              <a:gd name="connsiteY24" fmla="*/ 900545 h 1676400"/>
              <a:gd name="connsiteX25" fmla="*/ 2633874 w 2675438"/>
              <a:gd name="connsiteY25" fmla="*/ 983672 h 1676400"/>
              <a:gd name="connsiteX26" fmla="*/ 2606165 w 2675438"/>
              <a:gd name="connsiteY26" fmla="*/ 1219200 h 1676400"/>
              <a:gd name="connsiteX27" fmla="*/ 2578456 w 2675438"/>
              <a:gd name="connsiteY27" fmla="*/ 1357745 h 1676400"/>
              <a:gd name="connsiteX28" fmla="*/ 2536892 w 2675438"/>
              <a:gd name="connsiteY28" fmla="*/ 1510145 h 1676400"/>
              <a:gd name="connsiteX29" fmla="*/ 2495328 w 2675438"/>
              <a:gd name="connsiteY29" fmla="*/ 1537854 h 1676400"/>
              <a:gd name="connsiteX30" fmla="*/ 2481474 w 2675438"/>
              <a:gd name="connsiteY30" fmla="*/ 1579418 h 1676400"/>
              <a:gd name="connsiteX31" fmla="*/ 2439910 w 2675438"/>
              <a:gd name="connsiteY31" fmla="*/ 1593272 h 1676400"/>
              <a:gd name="connsiteX32" fmla="*/ 2398347 w 2675438"/>
              <a:gd name="connsiteY32" fmla="*/ 1620981 h 1676400"/>
              <a:gd name="connsiteX33" fmla="*/ 2315219 w 2675438"/>
              <a:gd name="connsiteY33" fmla="*/ 1648690 h 1676400"/>
              <a:gd name="connsiteX34" fmla="*/ 1885728 w 2675438"/>
              <a:gd name="connsiteY34" fmla="*/ 1607127 h 1676400"/>
              <a:gd name="connsiteX35" fmla="*/ 1885728 w 2675438"/>
              <a:gd name="connsiteY35" fmla="*/ 1607127 h 1676400"/>
              <a:gd name="connsiteX36" fmla="*/ 1788747 w 2675438"/>
              <a:gd name="connsiteY36" fmla="*/ 1579418 h 1676400"/>
              <a:gd name="connsiteX37" fmla="*/ 1733328 w 2675438"/>
              <a:gd name="connsiteY37" fmla="*/ 1565563 h 1676400"/>
              <a:gd name="connsiteX38" fmla="*/ 1650201 w 2675438"/>
              <a:gd name="connsiteY38" fmla="*/ 1537854 h 1676400"/>
              <a:gd name="connsiteX39" fmla="*/ 1331547 w 2675438"/>
              <a:gd name="connsiteY39" fmla="*/ 1551709 h 1676400"/>
              <a:gd name="connsiteX40" fmla="*/ 888201 w 2675438"/>
              <a:gd name="connsiteY40" fmla="*/ 1565563 h 1676400"/>
              <a:gd name="connsiteX41" fmla="*/ 846638 w 2675438"/>
              <a:gd name="connsiteY41" fmla="*/ 1579418 h 1676400"/>
              <a:gd name="connsiteX42" fmla="*/ 777365 w 2675438"/>
              <a:gd name="connsiteY42" fmla="*/ 1593272 h 1676400"/>
              <a:gd name="connsiteX43" fmla="*/ 694238 w 2675438"/>
              <a:gd name="connsiteY43" fmla="*/ 1620981 h 1676400"/>
              <a:gd name="connsiteX44" fmla="*/ 652674 w 2675438"/>
              <a:gd name="connsiteY44" fmla="*/ 1648690 h 1676400"/>
              <a:gd name="connsiteX45" fmla="*/ 514128 w 2675438"/>
              <a:gd name="connsiteY45" fmla="*/ 1676400 h 1676400"/>
              <a:gd name="connsiteX46" fmla="*/ 334019 w 2675438"/>
              <a:gd name="connsiteY46" fmla="*/ 1648690 h 1676400"/>
              <a:gd name="connsiteX47" fmla="*/ 250892 w 2675438"/>
              <a:gd name="connsiteY47" fmla="*/ 1593272 h 1676400"/>
              <a:gd name="connsiteX48" fmla="*/ 181619 w 2675438"/>
              <a:gd name="connsiteY48" fmla="*/ 1510145 h 1676400"/>
              <a:gd name="connsiteX49" fmla="*/ 140056 w 2675438"/>
              <a:gd name="connsiteY49" fmla="*/ 1482436 h 1676400"/>
              <a:gd name="connsiteX50" fmla="*/ 43074 w 2675438"/>
              <a:gd name="connsiteY50" fmla="*/ 1371600 h 1676400"/>
              <a:gd name="connsiteX51" fmla="*/ 15365 w 2675438"/>
              <a:gd name="connsiteY51" fmla="*/ 1330036 h 1676400"/>
              <a:gd name="connsiteX52" fmla="*/ 15365 w 2675438"/>
              <a:gd name="connsiteY52" fmla="*/ 969818 h 1676400"/>
              <a:gd name="connsiteX53" fmla="*/ 29219 w 2675438"/>
              <a:gd name="connsiteY53" fmla="*/ 886690 h 1676400"/>
              <a:gd name="connsiteX54" fmla="*/ 56928 w 2675438"/>
              <a:gd name="connsiteY54" fmla="*/ 720436 h 1676400"/>
              <a:gd name="connsiteX55" fmla="*/ 70783 w 2675438"/>
              <a:gd name="connsiteY55" fmla="*/ 443345 h 1676400"/>
              <a:gd name="connsiteX56" fmla="*/ 84638 w 2675438"/>
              <a:gd name="connsiteY56" fmla="*/ 360218 h 1676400"/>
              <a:gd name="connsiteX57" fmla="*/ 70783 w 2675438"/>
              <a:gd name="connsiteY57" fmla="*/ 193963 h 1676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</a:cxnLst>
            <a:rect l="l" t="t" r="r" b="b"/>
            <a:pathLst>
              <a:path w="2675438" h="1676400">
                <a:moveTo>
                  <a:pt x="70783" y="193963"/>
                </a:moveTo>
                <a:lnTo>
                  <a:pt x="70783" y="193963"/>
                </a:lnTo>
                <a:cubicBezTo>
                  <a:pt x="103110" y="166254"/>
                  <a:pt x="134017" y="136796"/>
                  <a:pt x="167765" y="110836"/>
                </a:cubicBezTo>
                <a:cubicBezTo>
                  <a:pt x="194161" y="90531"/>
                  <a:pt x="250892" y="55418"/>
                  <a:pt x="250892" y="55418"/>
                </a:cubicBezTo>
                <a:cubicBezTo>
                  <a:pt x="306310" y="60036"/>
                  <a:pt x="362293" y="60130"/>
                  <a:pt x="417147" y="69272"/>
                </a:cubicBezTo>
                <a:cubicBezTo>
                  <a:pt x="445957" y="74074"/>
                  <a:pt x="472565" y="87745"/>
                  <a:pt x="500274" y="96981"/>
                </a:cubicBezTo>
                <a:lnTo>
                  <a:pt x="541838" y="110836"/>
                </a:lnTo>
                <a:cubicBezTo>
                  <a:pt x="671147" y="106218"/>
                  <a:pt x="800611" y="104809"/>
                  <a:pt x="929765" y="96981"/>
                </a:cubicBezTo>
                <a:cubicBezTo>
                  <a:pt x="1021018" y="91451"/>
                  <a:pt x="975448" y="87995"/>
                  <a:pt x="1040601" y="55418"/>
                </a:cubicBezTo>
                <a:cubicBezTo>
                  <a:pt x="1053663" y="48887"/>
                  <a:pt x="1069103" y="48094"/>
                  <a:pt x="1082165" y="41563"/>
                </a:cubicBezTo>
                <a:cubicBezTo>
                  <a:pt x="1189587" y="-12149"/>
                  <a:pt x="1060826" y="34820"/>
                  <a:pt x="1165292" y="0"/>
                </a:cubicBezTo>
                <a:cubicBezTo>
                  <a:pt x="1243801" y="4618"/>
                  <a:pt x="1323044" y="2188"/>
                  <a:pt x="1400819" y="13854"/>
                </a:cubicBezTo>
                <a:cubicBezTo>
                  <a:pt x="1417286" y="16324"/>
                  <a:pt x="1427167" y="34800"/>
                  <a:pt x="1442383" y="41563"/>
                </a:cubicBezTo>
                <a:cubicBezTo>
                  <a:pt x="1469073" y="53425"/>
                  <a:pt x="1525510" y="69272"/>
                  <a:pt x="1525510" y="69272"/>
                </a:cubicBezTo>
                <a:cubicBezTo>
                  <a:pt x="1539365" y="78508"/>
                  <a:pt x="1551858" y="90218"/>
                  <a:pt x="1567074" y="96981"/>
                </a:cubicBezTo>
                <a:cubicBezTo>
                  <a:pt x="1634891" y="127122"/>
                  <a:pt x="1643623" y="119946"/>
                  <a:pt x="1705619" y="138545"/>
                </a:cubicBezTo>
                <a:cubicBezTo>
                  <a:pt x="2009894" y="229828"/>
                  <a:pt x="1537132" y="160402"/>
                  <a:pt x="2384492" y="180109"/>
                </a:cubicBezTo>
                <a:lnTo>
                  <a:pt x="2467619" y="235527"/>
                </a:lnTo>
                <a:lnTo>
                  <a:pt x="2509183" y="263236"/>
                </a:lnTo>
                <a:cubicBezTo>
                  <a:pt x="2518419" y="277091"/>
                  <a:pt x="2525118" y="293026"/>
                  <a:pt x="2536892" y="304800"/>
                </a:cubicBezTo>
                <a:cubicBezTo>
                  <a:pt x="2548666" y="316574"/>
                  <a:pt x="2568054" y="319507"/>
                  <a:pt x="2578456" y="332509"/>
                </a:cubicBezTo>
                <a:cubicBezTo>
                  <a:pt x="2587579" y="343913"/>
                  <a:pt x="2585218" y="361306"/>
                  <a:pt x="2592310" y="374072"/>
                </a:cubicBezTo>
                <a:cubicBezTo>
                  <a:pt x="2608483" y="403184"/>
                  <a:pt x="2637197" y="425607"/>
                  <a:pt x="2647728" y="457200"/>
                </a:cubicBezTo>
                <a:lnTo>
                  <a:pt x="2675438" y="540327"/>
                </a:lnTo>
                <a:cubicBezTo>
                  <a:pt x="2670820" y="660400"/>
                  <a:pt x="2672799" y="780908"/>
                  <a:pt x="2661583" y="900545"/>
                </a:cubicBezTo>
                <a:cubicBezTo>
                  <a:pt x="2658857" y="929625"/>
                  <a:pt x="2633874" y="983672"/>
                  <a:pt x="2633874" y="983672"/>
                </a:cubicBezTo>
                <a:cubicBezTo>
                  <a:pt x="2630168" y="1017022"/>
                  <a:pt x="2612509" y="1181138"/>
                  <a:pt x="2606165" y="1219200"/>
                </a:cubicBezTo>
                <a:cubicBezTo>
                  <a:pt x="2598423" y="1265655"/>
                  <a:pt x="2587692" y="1311563"/>
                  <a:pt x="2578456" y="1357745"/>
                </a:cubicBezTo>
                <a:cubicBezTo>
                  <a:pt x="2574135" y="1379348"/>
                  <a:pt x="2553117" y="1499329"/>
                  <a:pt x="2536892" y="1510145"/>
                </a:cubicBezTo>
                <a:lnTo>
                  <a:pt x="2495328" y="1537854"/>
                </a:lnTo>
                <a:cubicBezTo>
                  <a:pt x="2490710" y="1551709"/>
                  <a:pt x="2491801" y="1569091"/>
                  <a:pt x="2481474" y="1579418"/>
                </a:cubicBezTo>
                <a:cubicBezTo>
                  <a:pt x="2471147" y="1589745"/>
                  <a:pt x="2452972" y="1586741"/>
                  <a:pt x="2439910" y="1593272"/>
                </a:cubicBezTo>
                <a:cubicBezTo>
                  <a:pt x="2425017" y="1600718"/>
                  <a:pt x="2413563" y="1614218"/>
                  <a:pt x="2398347" y="1620981"/>
                </a:cubicBezTo>
                <a:cubicBezTo>
                  <a:pt x="2371656" y="1632844"/>
                  <a:pt x="2315219" y="1648690"/>
                  <a:pt x="2315219" y="1648690"/>
                </a:cubicBezTo>
                <a:cubicBezTo>
                  <a:pt x="1939671" y="1633669"/>
                  <a:pt x="2078473" y="1671375"/>
                  <a:pt x="1885728" y="1607127"/>
                </a:cubicBezTo>
                <a:lnTo>
                  <a:pt x="1885728" y="1607127"/>
                </a:lnTo>
                <a:cubicBezTo>
                  <a:pt x="1712465" y="1563810"/>
                  <a:pt x="1927889" y="1619173"/>
                  <a:pt x="1788747" y="1579418"/>
                </a:cubicBezTo>
                <a:cubicBezTo>
                  <a:pt x="1770438" y="1574187"/>
                  <a:pt x="1751566" y="1571035"/>
                  <a:pt x="1733328" y="1565563"/>
                </a:cubicBezTo>
                <a:cubicBezTo>
                  <a:pt x="1705352" y="1557170"/>
                  <a:pt x="1650201" y="1537854"/>
                  <a:pt x="1650201" y="1537854"/>
                </a:cubicBezTo>
                <a:lnTo>
                  <a:pt x="1331547" y="1551709"/>
                </a:lnTo>
                <a:cubicBezTo>
                  <a:pt x="1183791" y="1557082"/>
                  <a:pt x="1035814" y="1557128"/>
                  <a:pt x="888201" y="1565563"/>
                </a:cubicBezTo>
                <a:cubicBezTo>
                  <a:pt x="873621" y="1566396"/>
                  <a:pt x="860806" y="1575876"/>
                  <a:pt x="846638" y="1579418"/>
                </a:cubicBezTo>
                <a:cubicBezTo>
                  <a:pt x="823793" y="1585129"/>
                  <a:pt x="800084" y="1587076"/>
                  <a:pt x="777365" y="1593272"/>
                </a:cubicBezTo>
                <a:cubicBezTo>
                  <a:pt x="749186" y="1600957"/>
                  <a:pt x="694238" y="1620981"/>
                  <a:pt x="694238" y="1620981"/>
                </a:cubicBezTo>
                <a:cubicBezTo>
                  <a:pt x="680383" y="1630217"/>
                  <a:pt x="667567" y="1641243"/>
                  <a:pt x="652674" y="1648690"/>
                </a:cubicBezTo>
                <a:cubicBezTo>
                  <a:pt x="613983" y="1668036"/>
                  <a:pt x="549871" y="1671294"/>
                  <a:pt x="514128" y="1676400"/>
                </a:cubicBezTo>
                <a:cubicBezTo>
                  <a:pt x="493740" y="1674361"/>
                  <a:pt x="377861" y="1673047"/>
                  <a:pt x="334019" y="1648690"/>
                </a:cubicBezTo>
                <a:cubicBezTo>
                  <a:pt x="304908" y="1632517"/>
                  <a:pt x="250892" y="1593272"/>
                  <a:pt x="250892" y="1593272"/>
                </a:cubicBezTo>
                <a:cubicBezTo>
                  <a:pt x="223646" y="1552404"/>
                  <a:pt x="221622" y="1543481"/>
                  <a:pt x="181619" y="1510145"/>
                </a:cubicBezTo>
                <a:cubicBezTo>
                  <a:pt x="168827" y="1499485"/>
                  <a:pt x="153910" y="1491672"/>
                  <a:pt x="140056" y="1482436"/>
                </a:cubicBezTo>
                <a:cubicBezTo>
                  <a:pt x="75402" y="1385454"/>
                  <a:pt x="112347" y="1417782"/>
                  <a:pt x="43074" y="1371600"/>
                </a:cubicBezTo>
                <a:cubicBezTo>
                  <a:pt x="33838" y="1357745"/>
                  <a:pt x="20631" y="1345833"/>
                  <a:pt x="15365" y="1330036"/>
                </a:cubicBezTo>
                <a:cubicBezTo>
                  <a:pt x="-17115" y="1232598"/>
                  <a:pt x="11369" y="1021772"/>
                  <a:pt x="15365" y="969818"/>
                </a:cubicBezTo>
                <a:cubicBezTo>
                  <a:pt x="17520" y="941809"/>
                  <a:pt x="25246" y="914499"/>
                  <a:pt x="29219" y="886690"/>
                </a:cubicBezTo>
                <a:cubicBezTo>
                  <a:pt x="50840" y="735343"/>
                  <a:pt x="31280" y="823030"/>
                  <a:pt x="56928" y="720436"/>
                </a:cubicBezTo>
                <a:cubicBezTo>
                  <a:pt x="61546" y="628072"/>
                  <a:pt x="63690" y="535552"/>
                  <a:pt x="70783" y="443345"/>
                </a:cubicBezTo>
                <a:cubicBezTo>
                  <a:pt x="72938" y="415337"/>
                  <a:pt x="81843" y="388170"/>
                  <a:pt x="84638" y="360218"/>
                </a:cubicBezTo>
                <a:cubicBezTo>
                  <a:pt x="91088" y="295720"/>
                  <a:pt x="73092" y="221672"/>
                  <a:pt x="70783" y="193963"/>
                </a:cubicBezTo>
                <a:close/>
              </a:path>
            </a:pathLst>
          </a:custGeom>
          <a:noFill/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pSp>
        <p:nvGrpSpPr>
          <p:cNvPr id="36" name="Gruppieren 35"/>
          <p:cNvGrpSpPr/>
          <p:nvPr/>
        </p:nvGrpSpPr>
        <p:grpSpPr>
          <a:xfrm>
            <a:off x="2481981" y="3742964"/>
            <a:ext cx="298853" cy="421439"/>
            <a:chOff x="6209731" y="1334040"/>
            <a:chExt cx="873457" cy="1231739"/>
          </a:xfrm>
        </p:grpSpPr>
        <p:sp>
          <p:nvSpPr>
            <p:cNvPr id="37" name="Abgerundetes Rechteck 36"/>
            <p:cNvSpPr/>
            <p:nvPr/>
          </p:nvSpPr>
          <p:spPr>
            <a:xfrm>
              <a:off x="6209731" y="1334040"/>
              <a:ext cx="873457" cy="1231739"/>
            </a:xfrm>
            <a:prstGeom prst="roundRect">
              <a:avLst/>
            </a:prstGeom>
            <a:ln w="22225">
              <a:solidFill>
                <a:schemeClr val="tx1"/>
              </a:solidFill>
            </a:ln>
          </p:spPr>
          <p:txBody>
            <a:bodyPr vert="horz" lIns="91440" tIns="45720" rIns="91440" bIns="45720" rtlCol="0" anchor="ctr">
              <a:normAutofit fontScale="97500" lnSpcReduction="10000"/>
            </a:bodyPr>
            <a:lstStyle/>
            <a:p>
              <a:pPr algn="ctr">
                <a:spcBef>
                  <a:spcPct val="0"/>
                </a:spcBef>
              </a:pPr>
              <a:endParaRPr lang="de-DE" sz="2200">
                <a:solidFill>
                  <a:schemeClr val="tx1"/>
                </a:solidFill>
                <a:latin typeface="Century Gothic" panose="020B0502020202020204" pitchFamily="34" charset="0"/>
                <a:ea typeface="+mj-ea"/>
                <a:cs typeface="+mj-cs"/>
              </a:endParaRPr>
            </a:p>
          </p:txBody>
        </p:sp>
        <p:sp>
          <p:nvSpPr>
            <p:cNvPr id="38" name="Abgerundetes Rechteck 37"/>
            <p:cNvSpPr/>
            <p:nvPr/>
          </p:nvSpPr>
          <p:spPr>
            <a:xfrm>
              <a:off x="6318912" y="1451766"/>
              <a:ext cx="655093" cy="235453"/>
            </a:xfrm>
            <a:prstGeom prst="roundRect">
              <a:avLst/>
            </a:prstGeom>
            <a:ln w="22225">
              <a:solidFill>
                <a:schemeClr val="tx1"/>
              </a:solidFill>
            </a:ln>
          </p:spPr>
          <p:txBody>
            <a:bodyPr vert="horz" lIns="91440" tIns="45720" rIns="91440" bIns="45720" rtlCol="0" anchor="ctr">
              <a:normAutofit fontScale="25000" lnSpcReduction="20000"/>
            </a:bodyPr>
            <a:lstStyle/>
            <a:p>
              <a:pPr algn="ctr">
                <a:spcBef>
                  <a:spcPct val="0"/>
                </a:spcBef>
              </a:pPr>
              <a:endParaRPr lang="de-DE" sz="2100" u="sng">
                <a:solidFill>
                  <a:schemeClr val="tx1"/>
                </a:solidFill>
                <a:latin typeface="Century Gothic" panose="020B0502020202020204" pitchFamily="34" charset="0"/>
              </a:endParaRPr>
            </a:p>
          </p:txBody>
        </p:sp>
        <p:cxnSp>
          <p:nvCxnSpPr>
            <p:cNvPr id="39" name="Gerade Verbindung 38"/>
            <p:cNvCxnSpPr/>
            <p:nvPr/>
          </p:nvCxnSpPr>
          <p:spPr>
            <a:xfrm>
              <a:off x="6318912" y="1868021"/>
              <a:ext cx="65509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</p:cxnSp>
        <p:cxnSp>
          <p:nvCxnSpPr>
            <p:cNvPr id="40" name="Gerade Verbindung 39"/>
            <p:cNvCxnSpPr/>
            <p:nvPr/>
          </p:nvCxnSpPr>
          <p:spPr>
            <a:xfrm>
              <a:off x="6318912" y="2102309"/>
              <a:ext cx="65509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</p:cxnSp>
        <p:cxnSp>
          <p:nvCxnSpPr>
            <p:cNvPr id="41" name="Gerade Verbindung 40"/>
            <p:cNvCxnSpPr/>
            <p:nvPr/>
          </p:nvCxnSpPr>
          <p:spPr>
            <a:xfrm>
              <a:off x="6318912" y="2350245"/>
              <a:ext cx="65509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</p:cxnSp>
      </p:grpSp>
      <p:grpSp>
        <p:nvGrpSpPr>
          <p:cNvPr id="43" name="Gruppieren 42"/>
          <p:cNvGrpSpPr/>
          <p:nvPr/>
        </p:nvGrpSpPr>
        <p:grpSpPr>
          <a:xfrm>
            <a:off x="3304715" y="6018922"/>
            <a:ext cx="818032" cy="338753"/>
            <a:chOff x="6762160" y="2434599"/>
            <a:chExt cx="818032" cy="338753"/>
          </a:xfrm>
        </p:grpSpPr>
        <p:grpSp>
          <p:nvGrpSpPr>
            <p:cNvPr id="45" name="Gruppieren 44"/>
            <p:cNvGrpSpPr/>
            <p:nvPr/>
          </p:nvGrpSpPr>
          <p:grpSpPr>
            <a:xfrm>
              <a:off x="7338451" y="2434599"/>
              <a:ext cx="241741" cy="234090"/>
              <a:chOff x="6259711" y="1483501"/>
              <a:chExt cx="241741" cy="234090"/>
            </a:xfrm>
          </p:grpSpPr>
          <p:grpSp>
            <p:nvGrpSpPr>
              <p:cNvPr id="66" name="Gruppieren 65"/>
              <p:cNvGrpSpPr/>
              <p:nvPr/>
            </p:nvGrpSpPr>
            <p:grpSpPr>
              <a:xfrm>
                <a:off x="6259711" y="1491966"/>
                <a:ext cx="241741" cy="225625"/>
                <a:chOff x="5635531" y="2131326"/>
                <a:chExt cx="385757" cy="360040"/>
              </a:xfrm>
            </p:grpSpPr>
            <p:sp>
              <p:nvSpPr>
                <p:cNvPr id="68" name="Ellipse 67"/>
                <p:cNvSpPr/>
                <p:nvPr/>
              </p:nvSpPr>
              <p:spPr>
                <a:xfrm>
                  <a:off x="5635531" y="2131326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69" name="Ellipse 68"/>
                <p:cNvSpPr/>
                <p:nvPr/>
              </p:nvSpPr>
              <p:spPr>
                <a:xfrm flipH="1">
                  <a:off x="5733256" y="2229624"/>
                  <a:ext cx="45720" cy="45720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70" name="Ellipse 69"/>
                <p:cNvSpPr/>
                <p:nvPr/>
              </p:nvSpPr>
              <p:spPr>
                <a:xfrm flipH="1">
                  <a:off x="5877272" y="2229624"/>
                  <a:ext cx="45720" cy="45720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sp>
            <p:nvSpPr>
              <p:cNvPr id="67" name="Bogen 66"/>
              <p:cNvSpPr/>
              <p:nvPr/>
            </p:nvSpPr>
            <p:spPr>
              <a:xfrm rot="13479149" flipH="1">
                <a:off x="6296103" y="1483501"/>
                <a:ext cx="180152" cy="190500"/>
              </a:xfrm>
              <a:prstGeom prst="arc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grpSp>
          <p:nvGrpSpPr>
            <p:cNvPr id="46" name="Gruppieren 45"/>
            <p:cNvGrpSpPr/>
            <p:nvPr/>
          </p:nvGrpSpPr>
          <p:grpSpPr>
            <a:xfrm>
              <a:off x="6762160" y="2441742"/>
              <a:ext cx="241741" cy="331610"/>
              <a:chOff x="5683420" y="1496762"/>
              <a:chExt cx="241741" cy="331610"/>
            </a:xfrm>
          </p:grpSpPr>
          <p:grpSp>
            <p:nvGrpSpPr>
              <p:cNvPr id="61" name="Gruppieren 60"/>
              <p:cNvGrpSpPr/>
              <p:nvPr/>
            </p:nvGrpSpPr>
            <p:grpSpPr>
              <a:xfrm>
                <a:off x="5683420" y="1496762"/>
                <a:ext cx="241741" cy="225625"/>
                <a:chOff x="5635531" y="2123728"/>
                <a:chExt cx="385757" cy="360040"/>
              </a:xfrm>
            </p:grpSpPr>
            <p:sp>
              <p:nvSpPr>
                <p:cNvPr id="63" name="Ellipse 62"/>
                <p:cNvSpPr/>
                <p:nvPr/>
              </p:nvSpPr>
              <p:spPr>
                <a:xfrm>
                  <a:off x="5635531" y="2123728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64" name="Ellipse 63"/>
                <p:cNvSpPr/>
                <p:nvPr/>
              </p:nvSpPr>
              <p:spPr>
                <a:xfrm flipH="1">
                  <a:off x="5733256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65" name="Ellipse 64"/>
                <p:cNvSpPr/>
                <p:nvPr/>
              </p:nvSpPr>
              <p:spPr>
                <a:xfrm flipH="1">
                  <a:off x="5877272" y="2222025"/>
                  <a:ext cx="45719" cy="45719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sp>
            <p:nvSpPr>
              <p:cNvPr id="62" name="Bogen 61"/>
              <p:cNvSpPr/>
              <p:nvPr/>
            </p:nvSpPr>
            <p:spPr>
              <a:xfrm rot="2796260" flipH="1">
                <a:off x="5710239" y="1643046"/>
                <a:ext cx="180152" cy="190500"/>
              </a:xfrm>
              <a:prstGeom prst="arc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grpSp>
          <p:nvGrpSpPr>
            <p:cNvPr id="55" name="Gruppieren 54"/>
            <p:cNvGrpSpPr/>
            <p:nvPr/>
          </p:nvGrpSpPr>
          <p:grpSpPr>
            <a:xfrm>
              <a:off x="7047924" y="2444123"/>
              <a:ext cx="241741" cy="225625"/>
              <a:chOff x="5969184" y="1494364"/>
              <a:chExt cx="241741" cy="225625"/>
            </a:xfrm>
          </p:grpSpPr>
          <p:grpSp>
            <p:nvGrpSpPr>
              <p:cNvPr id="56" name="Gruppieren 55"/>
              <p:cNvGrpSpPr/>
              <p:nvPr/>
            </p:nvGrpSpPr>
            <p:grpSpPr>
              <a:xfrm>
                <a:off x="5969184" y="1494364"/>
                <a:ext cx="241741" cy="225625"/>
                <a:chOff x="5635531" y="2127527"/>
                <a:chExt cx="385757" cy="360040"/>
              </a:xfrm>
            </p:grpSpPr>
            <p:sp>
              <p:nvSpPr>
                <p:cNvPr id="58" name="Ellipse 57"/>
                <p:cNvSpPr/>
                <p:nvPr/>
              </p:nvSpPr>
              <p:spPr>
                <a:xfrm>
                  <a:off x="5635531" y="2127527"/>
                  <a:ext cx="385757" cy="360040"/>
                </a:xfrm>
                <a:prstGeom prst="ellipse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59" name="Ellipse 58"/>
                <p:cNvSpPr/>
                <p:nvPr/>
              </p:nvSpPr>
              <p:spPr>
                <a:xfrm flipH="1">
                  <a:off x="5733256" y="2233424"/>
                  <a:ext cx="45720" cy="45720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60" name="Ellipse 59"/>
                <p:cNvSpPr/>
                <p:nvPr/>
              </p:nvSpPr>
              <p:spPr>
                <a:xfrm flipH="1">
                  <a:off x="5877272" y="2229624"/>
                  <a:ext cx="45720" cy="45720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</p:grpSp>
          <p:cxnSp>
            <p:nvCxnSpPr>
              <p:cNvPr id="57" name="Gerade Verbindung 56"/>
              <p:cNvCxnSpPr/>
              <p:nvPr/>
            </p:nvCxnSpPr>
            <p:spPr>
              <a:xfrm>
                <a:off x="6044750" y="1652587"/>
                <a:ext cx="90250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71" name="Textfeld 70"/>
          <p:cNvSpPr txBox="1"/>
          <p:nvPr/>
        </p:nvSpPr>
        <p:spPr>
          <a:xfrm>
            <a:off x="3290512" y="5012167"/>
            <a:ext cx="214677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>
                <a:latin typeface="Century Gothic" panose="020B0502020202020204" pitchFamily="34" charset="0"/>
              </a:rPr>
              <a:t>hier Text </a:t>
            </a:r>
          </a:p>
          <a:p>
            <a:r>
              <a:rPr lang="de-DE" sz="1600" dirty="0">
                <a:latin typeface="Century Gothic" panose="020B0502020202020204" pitchFamily="34" charset="0"/>
              </a:rPr>
              <a:t>eingeben</a:t>
            </a:r>
          </a:p>
        </p:txBody>
      </p:sp>
      <p:sp>
        <p:nvSpPr>
          <p:cNvPr id="72" name="Textfeld 71"/>
          <p:cNvSpPr txBox="1"/>
          <p:nvPr/>
        </p:nvSpPr>
        <p:spPr>
          <a:xfrm>
            <a:off x="6819236" y="6029997"/>
            <a:ext cx="7804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8</a:t>
            </a:r>
          </a:p>
        </p:txBody>
      </p:sp>
      <p:sp>
        <p:nvSpPr>
          <p:cNvPr id="7" name="Freihandform 6"/>
          <p:cNvSpPr/>
          <p:nvPr/>
        </p:nvSpPr>
        <p:spPr>
          <a:xfrm>
            <a:off x="6324596" y="1200150"/>
            <a:ext cx="3095629" cy="1762125"/>
          </a:xfrm>
          <a:custGeom>
            <a:avLst/>
            <a:gdLst>
              <a:gd name="connsiteX0" fmla="*/ 123829 w 3095629"/>
              <a:gd name="connsiteY0" fmla="*/ 390525 h 1762125"/>
              <a:gd name="connsiteX1" fmla="*/ 200029 w 3095629"/>
              <a:gd name="connsiteY1" fmla="*/ 342900 h 1762125"/>
              <a:gd name="connsiteX2" fmla="*/ 228604 w 3095629"/>
              <a:gd name="connsiteY2" fmla="*/ 333375 h 1762125"/>
              <a:gd name="connsiteX3" fmla="*/ 285754 w 3095629"/>
              <a:gd name="connsiteY3" fmla="*/ 295275 h 1762125"/>
              <a:gd name="connsiteX4" fmla="*/ 314329 w 3095629"/>
              <a:gd name="connsiteY4" fmla="*/ 266700 h 1762125"/>
              <a:gd name="connsiteX5" fmla="*/ 333379 w 3095629"/>
              <a:gd name="connsiteY5" fmla="*/ 238125 h 1762125"/>
              <a:gd name="connsiteX6" fmla="*/ 361954 w 3095629"/>
              <a:gd name="connsiteY6" fmla="*/ 219075 h 1762125"/>
              <a:gd name="connsiteX7" fmla="*/ 381004 w 3095629"/>
              <a:gd name="connsiteY7" fmla="*/ 190500 h 1762125"/>
              <a:gd name="connsiteX8" fmla="*/ 438154 w 3095629"/>
              <a:gd name="connsiteY8" fmla="*/ 171450 h 1762125"/>
              <a:gd name="connsiteX9" fmla="*/ 504829 w 3095629"/>
              <a:gd name="connsiteY9" fmla="*/ 152400 h 1762125"/>
              <a:gd name="connsiteX10" fmla="*/ 1076329 w 3095629"/>
              <a:gd name="connsiteY10" fmla="*/ 171450 h 1762125"/>
              <a:gd name="connsiteX11" fmla="*/ 1333504 w 3095629"/>
              <a:gd name="connsiteY11" fmla="*/ 161925 h 1762125"/>
              <a:gd name="connsiteX12" fmla="*/ 1371604 w 3095629"/>
              <a:gd name="connsiteY12" fmla="*/ 152400 h 1762125"/>
              <a:gd name="connsiteX13" fmla="*/ 1428754 w 3095629"/>
              <a:gd name="connsiteY13" fmla="*/ 133350 h 1762125"/>
              <a:gd name="connsiteX14" fmla="*/ 1466854 w 3095629"/>
              <a:gd name="connsiteY14" fmla="*/ 123825 h 1762125"/>
              <a:gd name="connsiteX15" fmla="*/ 1495429 w 3095629"/>
              <a:gd name="connsiteY15" fmla="*/ 114300 h 1762125"/>
              <a:gd name="connsiteX16" fmla="*/ 1543054 w 3095629"/>
              <a:gd name="connsiteY16" fmla="*/ 104775 h 1762125"/>
              <a:gd name="connsiteX17" fmla="*/ 1695454 w 3095629"/>
              <a:gd name="connsiteY17" fmla="*/ 85725 h 1762125"/>
              <a:gd name="connsiteX18" fmla="*/ 1752604 w 3095629"/>
              <a:gd name="connsiteY18" fmla="*/ 66675 h 1762125"/>
              <a:gd name="connsiteX19" fmla="*/ 1828804 w 3095629"/>
              <a:gd name="connsiteY19" fmla="*/ 47625 h 1762125"/>
              <a:gd name="connsiteX20" fmla="*/ 1885954 w 3095629"/>
              <a:gd name="connsiteY20" fmla="*/ 28575 h 1762125"/>
              <a:gd name="connsiteX21" fmla="*/ 1924054 w 3095629"/>
              <a:gd name="connsiteY21" fmla="*/ 19050 h 1762125"/>
              <a:gd name="connsiteX22" fmla="*/ 1981204 w 3095629"/>
              <a:gd name="connsiteY22" fmla="*/ 0 h 1762125"/>
              <a:gd name="connsiteX23" fmla="*/ 2266954 w 3095629"/>
              <a:gd name="connsiteY23" fmla="*/ 9525 h 1762125"/>
              <a:gd name="connsiteX24" fmla="*/ 2343154 w 3095629"/>
              <a:gd name="connsiteY24" fmla="*/ 28575 h 1762125"/>
              <a:gd name="connsiteX25" fmla="*/ 2419354 w 3095629"/>
              <a:gd name="connsiteY25" fmla="*/ 38100 h 1762125"/>
              <a:gd name="connsiteX26" fmla="*/ 2447929 w 3095629"/>
              <a:gd name="connsiteY26" fmla="*/ 47625 h 1762125"/>
              <a:gd name="connsiteX27" fmla="*/ 2486029 w 3095629"/>
              <a:gd name="connsiteY27" fmla="*/ 57150 h 1762125"/>
              <a:gd name="connsiteX28" fmla="*/ 2524129 w 3095629"/>
              <a:gd name="connsiteY28" fmla="*/ 76200 h 1762125"/>
              <a:gd name="connsiteX29" fmla="*/ 2562229 w 3095629"/>
              <a:gd name="connsiteY29" fmla="*/ 85725 h 1762125"/>
              <a:gd name="connsiteX30" fmla="*/ 2667004 w 3095629"/>
              <a:gd name="connsiteY30" fmla="*/ 114300 h 1762125"/>
              <a:gd name="connsiteX31" fmla="*/ 2895604 w 3095629"/>
              <a:gd name="connsiteY31" fmla="*/ 123825 h 1762125"/>
              <a:gd name="connsiteX32" fmla="*/ 2914654 w 3095629"/>
              <a:gd name="connsiteY32" fmla="*/ 152400 h 1762125"/>
              <a:gd name="connsiteX33" fmla="*/ 2943229 w 3095629"/>
              <a:gd name="connsiteY33" fmla="*/ 171450 h 1762125"/>
              <a:gd name="connsiteX34" fmla="*/ 2952754 w 3095629"/>
              <a:gd name="connsiteY34" fmla="*/ 200025 h 1762125"/>
              <a:gd name="connsiteX35" fmla="*/ 2971804 w 3095629"/>
              <a:gd name="connsiteY35" fmla="*/ 228600 h 1762125"/>
              <a:gd name="connsiteX36" fmla="*/ 2990854 w 3095629"/>
              <a:gd name="connsiteY36" fmla="*/ 285750 h 1762125"/>
              <a:gd name="connsiteX37" fmla="*/ 3000379 w 3095629"/>
              <a:gd name="connsiteY37" fmla="*/ 314325 h 1762125"/>
              <a:gd name="connsiteX38" fmla="*/ 3038479 w 3095629"/>
              <a:gd name="connsiteY38" fmla="*/ 400050 h 1762125"/>
              <a:gd name="connsiteX39" fmla="*/ 3057529 w 3095629"/>
              <a:gd name="connsiteY39" fmla="*/ 457200 h 1762125"/>
              <a:gd name="connsiteX40" fmla="*/ 3067054 w 3095629"/>
              <a:gd name="connsiteY40" fmla="*/ 485775 h 1762125"/>
              <a:gd name="connsiteX41" fmla="*/ 3076579 w 3095629"/>
              <a:gd name="connsiteY41" fmla="*/ 533400 h 1762125"/>
              <a:gd name="connsiteX42" fmla="*/ 3076579 w 3095629"/>
              <a:gd name="connsiteY42" fmla="*/ 914400 h 1762125"/>
              <a:gd name="connsiteX43" fmla="*/ 3086104 w 3095629"/>
              <a:gd name="connsiteY43" fmla="*/ 962025 h 1762125"/>
              <a:gd name="connsiteX44" fmla="*/ 3095629 w 3095629"/>
              <a:gd name="connsiteY44" fmla="*/ 1019175 h 1762125"/>
              <a:gd name="connsiteX45" fmla="*/ 3076579 w 3095629"/>
              <a:gd name="connsiteY45" fmla="*/ 1257300 h 1762125"/>
              <a:gd name="connsiteX46" fmla="*/ 3067054 w 3095629"/>
              <a:gd name="connsiteY46" fmla="*/ 1314450 h 1762125"/>
              <a:gd name="connsiteX47" fmla="*/ 3028954 w 3095629"/>
              <a:gd name="connsiteY47" fmla="*/ 1371600 h 1762125"/>
              <a:gd name="connsiteX48" fmla="*/ 3009904 w 3095629"/>
              <a:gd name="connsiteY48" fmla="*/ 1400175 h 1762125"/>
              <a:gd name="connsiteX49" fmla="*/ 2990854 w 3095629"/>
              <a:gd name="connsiteY49" fmla="*/ 1457325 h 1762125"/>
              <a:gd name="connsiteX50" fmla="*/ 2981329 w 3095629"/>
              <a:gd name="connsiteY50" fmla="*/ 1485900 h 1762125"/>
              <a:gd name="connsiteX51" fmla="*/ 2971804 w 3095629"/>
              <a:gd name="connsiteY51" fmla="*/ 1524000 h 1762125"/>
              <a:gd name="connsiteX52" fmla="*/ 2943229 w 3095629"/>
              <a:gd name="connsiteY52" fmla="*/ 1581150 h 1762125"/>
              <a:gd name="connsiteX53" fmla="*/ 2914654 w 3095629"/>
              <a:gd name="connsiteY53" fmla="*/ 1600200 h 1762125"/>
              <a:gd name="connsiteX54" fmla="*/ 2905129 w 3095629"/>
              <a:gd name="connsiteY54" fmla="*/ 1628775 h 1762125"/>
              <a:gd name="connsiteX55" fmla="*/ 2876554 w 3095629"/>
              <a:gd name="connsiteY55" fmla="*/ 1638300 h 1762125"/>
              <a:gd name="connsiteX56" fmla="*/ 2847979 w 3095629"/>
              <a:gd name="connsiteY56" fmla="*/ 1657350 h 1762125"/>
              <a:gd name="connsiteX57" fmla="*/ 2790829 w 3095629"/>
              <a:gd name="connsiteY57" fmla="*/ 1685925 h 1762125"/>
              <a:gd name="connsiteX58" fmla="*/ 2619379 w 3095629"/>
              <a:gd name="connsiteY58" fmla="*/ 1676400 h 1762125"/>
              <a:gd name="connsiteX59" fmla="*/ 2505079 w 3095629"/>
              <a:gd name="connsiteY59" fmla="*/ 1619250 h 1762125"/>
              <a:gd name="connsiteX60" fmla="*/ 2428879 w 3095629"/>
              <a:gd name="connsiteY60" fmla="*/ 1590675 h 1762125"/>
              <a:gd name="connsiteX61" fmla="*/ 2314579 w 3095629"/>
              <a:gd name="connsiteY61" fmla="*/ 1609725 h 1762125"/>
              <a:gd name="connsiteX62" fmla="*/ 2228854 w 3095629"/>
              <a:gd name="connsiteY62" fmla="*/ 1628775 h 1762125"/>
              <a:gd name="connsiteX63" fmla="*/ 2190754 w 3095629"/>
              <a:gd name="connsiteY63" fmla="*/ 1647825 h 1762125"/>
              <a:gd name="connsiteX64" fmla="*/ 2085979 w 3095629"/>
              <a:gd name="connsiteY64" fmla="*/ 1666875 h 1762125"/>
              <a:gd name="connsiteX65" fmla="*/ 2019304 w 3095629"/>
              <a:gd name="connsiteY65" fmla="*/ 1685925 h 1762125"/>
              <a:gd name="connsiteX66" fmla="*/ 1971679 w 3095629"/>
              <a:gd name="connsiteY66" fmla="*/ 1695450 h 1762125"/>
              <a:gd name="connsiteX67" fmla="*/ 1933579 w 3095629"/>
              <a:gd name="connsiteY67" fmla="*/ 1704975 h 1762125"/>
              <a:gd name="connsiteX68" fmla="*/ 1847854 w 3095629"/>
              <a:gd name="connsiteY68" fmla="*/ 1714500 h 1762125"/>
              <a:gd name="connsiteX69" fmla="*/ 1781179 w 3095629"/>
              <a:gd name="connsiteY69" fmla="*/ 1733550 h 1762125"/>
              <a:gd name="connsiteX70" fmla="*/ 1724029 w 3095629"/>
              <a:gd name="connsiteY70" fmla="*/ 1743075 h 1762125"/>
              <a:gd name="connsiteX71" fmla="*/ 1695454 w 3095629"/>
              <a:gd name="connsiteY71" fmla="*/ 1752600 h 1762125"/>
              <a:gd name="connsiteX72" fmla="*/ 1657354 w 3095629"/>
              <a:gd name="connsiteY72" fmla="*/ 1762125 h 1762125"/>
              <a:gd name="connsiteX73" fmla="*/ 1524004 w 3095629"/>
              <a:gd name="connsiteY73" fmla="*/ 1752600 h 1762125"/>
              <a:gd name="connsiteX74" fmla="*/ 1495429 w 3095629"/>
              <a:gd name="connsiteY74" fmla="*/ 1743075 h 1762125"/>
              <a:gd name="connsiteX75" fmla="*/ 1438279 w 3095629"/>
              <a:gd name="connsiteY75" fmla="*/ 1704975 h 1762125"/>
              <a:gd name="connsiteX76" fmla="*/ 1352554 w 3095629"/>
              <a:gd name="connsiteY76" fmla="*/ 1647825 h 1762125"/>
              <a:gd name="connsiteX77" fmla="*/ 1323979 w 3095629"/>
              <a:gd name="connsiteY77" fmla="*/ 1628775 h 1762125"/>
              <a:gd name="connsiteX78" fmla="*/ 1295404 w 3095629"/>
              <a:gd name="connsiteY78" fmla="*/ 1609725 h 1762125"/>
              <a:gd name="connsiteX79" fmla="*/ 1228729 w 3095629"/>
              <a:gd name="connsiteY79" fmla="*/ 1590675 h 1762125"/>
              <a:gd name="connsiteX80" fmla="*/ 1200154 w 3095629"/>
              <a:gd name="connsiteY80" fmla="*/ 1571625 h 1762125"/>
              <a:gd name="connsiteX81" fmla="*/ 1114429 w 3095629"/>
              <a:gd name="connsiteY81" fmla="*/ 1562100 h 1762125"/>
              <a:gd name="connsiteX82" fmla="*/ 1028704 w 3095629"/>
              <a:gd name="connsiteY82" fmla="*/ 1533525 h 1762125"/>
              <a:gd name="connsiteX83" fmla="*/ 1000129 w 3095629"/>
              <a:gd name="connsiteY83" fmla="*/ 1524000 h 1762125"/>
              <a:gd name="connsiteX84" fmla="*/ 971554 w 3095629"/>
              <a:gd name="connsiteY84" fmla="*/ 1514475 h 1762125"/>
              <a:gd name="connsiteX85" fmla="*/ 895354 w 3095629"/>
              <a:gd name="connsiteY85" fmla="*/ 1495425 h 1762125"/>
              <a:gd name="connsiteX86" fmla="*/ 866779 w 3095629"/>
              <a:gd name="connsiteY86" fmla="*/ 1485900 h 1762125"/>
              <a:gd name="connsiteX87" fmla="*/ 704854 w 3095629"/>
              <a:gd name="connsiteY87" fmla="*/ 1466850 h 1762125"/>
              <a:gd name="connsiteX88" fmla="*/ 647704 w 3095629"/>
              <a:gd name="connsiteY88" fmla="*/ 1447800 h 1762125"/>
              <a:gd name="connsiteX89" fmla="*/ 619129 w 3095629"/>
              <a:gd name="connsiteY89" fmla="*/ 1438275 h 1762125"/>
              <a:gd name="connsiteX90" fmla="*/ 561979 w 3095629"/>
              <a:gd name="connsiteY90" fmla="*/ 1409700 h 1762125"/>
              <a:gd name="connsiteX91" fmla="*/ 533404 w 3095629"/>
              <a:gd name="connsiteY91" fmla="*/ 1381125 h 1762125"/>
              <a:gd name="connsiteX92" fmla="*/ 485779 w 3095629"/>
              <a:gd name="connsiteY92" fmla="*/ 1323975 h 1762125"/>
              <a:gd name="connsiteX93" fmla="*/ 457204 w 3095629"/>
              <a:gd name="connsiteY93" fmla="*/ 1314450 h 1762125"/>
              <a:gd name="connsiteX94" fmla="*/ 371479 w 3095629"/>
              <a:gd name="connsiteY94" fmla="*/ 1257300 h 1762125"/>
              <a:gd name="connsiteX95" fmla="*/ 342904 w 3095629"/>
              <a:gd name="connsiteY95" fmla="*/ 1238250 h 1762125"/>
              <a:gd name="connsiteX96" fmla="*/ 257179 w 3095629"/>
              <a:gd name="connsiteY96" fmla="*/ 1171575 h 1762125"/>
              <a:gd name="connsiteX97" fmla="*/ 228604 w 3095629"/>
              <a:gd name="connsiteY97" fmla="*/ 1143000 h 1762125"/>
              <a:gd name="connsiteX98" fmla="*/ 200029 w 3095629"/>
              <a:gd name="connsiteY98" fmla="*/ 1123950 h 1762125"/>
              <a:gd name="connsiteX99" fmla="*/ 161929 w 3095629"/>
              <a:gd name="connsiteY99" fmla="*/ 1066800 h 1762125"/>
              <a:gd name="connsiteX100" fmla="*/ 114304 w 3095629"/>
              <a:gd name="connsiteY100" fmla="*/ 1009650 h 1762125"/>
              <a:gd name="connsiteX101" fmla="*/ 104779 w 3095629"/>
              <a:gd name="connsiteY101" fmla="*/ 981075 h 1762125"/>
              <a:gd name="connsiteX102" fmla="*/ 66679 w 3095629"/>
              <a:gd name="connsiteY102" fmla="*/ 923925 h 1762125"/>
              <a:gd name="connsiteX103" fmla="*/ 47629 w 3095629"/>
              <a:gd name="connsiteY103" fmla="*/ 866775 h 1762125"/>
              <a:gd name="connsiteX104" fmla="*/ 38104 w 3095629"/>
              <a:gd name="connsiteY104" fmla="*/ 838200 h 1762125"/>
              <a:gd name="connsiteX105" fmla="*/ 19054 w 3095629"/>
              <a:gd name="connsiteY105" fmla="*/ 809625 h 1762125"/>
              <a:gd name="connsiteX106" fmla="*/ 4 w 3095629"/>
              <a:gd name="connsiteY106" fmla="*/ 733425 h 1762125"/>
              <a:gd name="connsiteX107" fmla="*/ 19054 w 3095629"/>
              <a:gd name="connsiteY107" fmla="*/ 552450 h 1762125"/>
              <a:gd name="connsiteX108" fmla="*/ 38104 w 3095629"/>
              <a:gd name="connsiteY108" fmla="*/ 523875 h 1762125"/>
              <a:gd name="connsiteX109" fmla="*/ 47629 w 3095629"/>
              <a:gd name="connsiteY109" fmla="*/ 495300 h 1762125"/>
              <a:gd name="connsiteX110" fmla="*/ 85729 w 3095629"/>
              <a:gd name="connsiteY110" fmla="*/ 438150 h 1762125"/>
              <a:gd name="connsiteX111" fmla="*/ 123829 w 3095629"/>
              <a:gd name="connsiteY111" fmla="*/ 390525 h 17621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</a:cxnLst>
            <a:rect l="l" t="t" r="r" b="b"/>
            <a:pathLst>
              <a:path w="3095629" h="1762125">
                <a:moveTo>
                  <a:pt x="123829" y="390525"/>
                </a:moveTo>
                <a:cubicBezTo>
                  <a:pt x="248481" y="340664"/>
                  <a:pt x="108533" y="403898"/>
                  <a:pt x="200029" y="342900"/>
                </a:cubicBezTo>
                <a:cubicBezTo>
                  <a:pt x="208383" y="337331"/>
                  <a:pt x="219827" y="338251"/>
                  <a:pt x="228604" y="333375"/>
                </a:cubicBezTo>
                <a:cubicBezTo>
                  <a:pt x="248618" y="322256"/>
                  <a:pt x="269565" y="311464"/>
                  <a:pt x="285754" y="295275"/>
                </a:cubicBezTo>
                <a:cubicBezTo>
                  <a:pt x="295279" y="285750"/>
                  <a:pt x="305705" y="277048"/>
                  <a:pt x="314329" y="266700"/>
                </a:cubicBezTo>
                <a:cubicBezTo>
                  <a:pt x="321658" y="257906"/>
                  <a:pt x="325284" y="246220"/>
                  <a:pt x="333379" y="238125"/>
                </a:cubicBezTo>
                <a:cubicBezTo>
                  <a:pt x="341474" y="230030"/>
                  <a:pt x="352429" y="225425"/>
                  <a:pt x="361954" y="219075"/>
                </a:cubicBezTo>
                <a:cubicBezTo>
                  <a:pt x="368304" y="209550"/>
                  <a:pt x="371296" y="196567"/>
                  <a:pt x="381004" y="190500"/>
                </a:cubicBezTo>
                <a:cubicBezTo>
                  <a:pt x="398032" y="179857"/>
                  <a:pt x="419104" y="177800"/>
                  <a:pt x="438154" y="171450"/>
                </a:cubicBezTo>
                <a:cubicBezTo>
                  <a:pt x="479148" y="157785"/>
                  <a:pt x="456989" y="164360"/>
                  <a:pt x="504829" y="152400"/>
                </a:cubicBezTo>
                <a:cubicBezTo>
                  <a:pt x="730509" y="165675"/>
                  <a:pt x="795995" y="171450"/>
                  <a:pt x="1076329" y="171450"/>
                </a:cubicBezTo>
                <a:cubicBezTo>
                  <a:pt x="1162113" y="171450"/>
                  <a:pt x="1247779" y="165100"/>
                  <a:pt x="1333504" y="161925"/>
                </a:cubicBezTo>
                <a:cubicBezTo>
                  <a:pt x="1346204" y="158750"/>
                  <a:pt x="1359065" y="156162"/>
                  <a:pt x="1371604" y="152400"/>
                </a:cubicBezTo>
                <a:cubicBezTo>
                  <a:pt x="1390838" y="146630"/>
                  <a:pt x="1409273" y="138220"/>
                  <a:pt x="1428754" y="133350"/>
                </a:cubicBezTo>
                <a:cubicBezTo>
                  <a:pt x="1441454" y="130175"/>
                  <a:pt x="1454267" y="127421"/>
                  <a:pt x="1466854" y="123825"/>
                </a:cubicBezTo>
                <a:cubicBezTo>
                  <a:pt x="1476508" y="121067"/>
                  <a:pt x="1485689" y="116735"/>
                  <a:pt x="1495429" y="114300"/>
                </a:cubicBezTo>
                <a:cubicBezTo>
                  <a:pt x="1511135" y="110373"/>
                  <a:pt x="1527126" y="107671"/>
                  <a:pt x="1543054" y="104775"/>
                </a:cubicBezTo>
                <a:cubicBezTo>
                  <a:pt x="1615266" y="91645"/>
                  <a:pt x="1608103" y="94460"/>
                  <a:pt x="1695454" y="85725"/>
                </a:cubicBezTo>
                <a:cubicBezTo>
                  <a:pt x="1714504" y="79375"/>
                  <a:pt x="1733123" y="71545"/>
                  <a:pt x="1752604" y="66675"/>
                </a:cubicBezTo>
                <a:cubicBezTo>
                  <a:pt x="1778004" y="60325"/>
                  <a:pt x="1803966" y="55904"/>
                  <a:pt x="1828804" y="47625"/>
                </a:cubicBezTo>
                <a:cubicBezTo>
                  <a:pt x="1847854" y="41275"/>
                  <a:pt x="1866473" y="33445"/>
                  <a:pt x="1885954" y="28575"/>
                </a:cubicBezTo>
                <a:cubicBezTo>
                  <a:pt x="1898654" y="25400"/>
                  <a:pt x="1911515" y="22812"/>
                  <a:pt x="1924054" y="19050"/>
                </a:cubicBezTo>
                <a:cubicBezTo>
                  <a:pt x="1943288" y="13280"/>
                  <a:pt x="1981204" y="0"/>
                  <a:pt x="1981204" y="0"/>
                </a:cubicBezTo>
                <a:cubicBezTo>
                  <a:pt x="2076454" y="3175"/>
                  <a:pt x="2171947" y="2024"/>
                  <a:pt x="2266954" y="9525"/>
                </a:cubicBezTo>
                <a:cubicBezTo>
                  <a:pt x="2293055" y="11586"/>
                  <a:pt x="2317174" y="25328"/>
                  <a:pt x="2343154" y="28575"/>
                </a:cubicBezTo>
                <a:lnTo>
                  <a:pt x="2419354" y="38100"/>
                </a:lnTo>
                <a:cubicBezTo>
                  <a:pt x="2428879" y="41275"/>
                  <a:pt x="2438275" y="44867"/>
                  <a:pt x="2447929" y="47625"/>
                </a:cubicBezTo>
                <a:cubicBezTo>
                  <a:pt x="2460516" y="51221"/>
                  <a:pt x="2473772" y="52553"/>
                  <a:pt x="2486029" y="57150"/>
                </a:cubicBezTo>
                <a:cubicBezTo>
                  <a:pt x="2499324" y="62136"/>
                  <a:pt x="2510834" y="71214"/>
                  <a:pt x="2524129" y="76200"/>
                </a:cubicBezTo>
                <a:cubicBezTo>
                  <a:pt x="2536386" y="80797"/>
                  <a:pt x="2549690" y="81963"/>
                  <a:pt x="2562229" y="85725"/>
                </a:cubicBezTo>
                <a:cubicBezTo>
                  <a:pt x="2597844" y="96409"/>
                  <a:pt x="2629433" y="111709"/>
                  <a:pt x="2667004" y="114300"/>
                </a:cubicBezTo>
                <a:cubicBezTo>
                  <a:pt x="2743089" y="119547"/>
                  <a:pt x="2819404" y="120650"/>
                  <a:pt x="2895604" y="123825"/>
                </a:cubicBezTo>
                <a:cubicBezTo>
                  <a:pt x="2901954" y="133350"/>
                  <a:pt x="2906559" y="144305"/>
                  <a:pt x="2914654" y="152400"/>
                </a:cubicBezTo>
                <a:cubicBezTo>
                  <a:pt x="2922749" y="160495"/>
                  <a:pt x="2936078" y="162511"/>
                  <a:pt x="2943229" y="171450"/>
                </a:cubicBezTo>
                <a:cubicBezTo>
                  <a:pt x="2949501" y="179290"/>
                  <a:pt x="2948264" y="191045"/>
                  <a:pt x="2952754" y="200025"/>
                </a:cubicBezTo>
                <a:cubicBezTo>
                  <a:pt x="2957874" y="210264"/>
                  <a:pt x="2967155" y="218139"/>
                  <a:pt x="2971804" y="228600"/>
                </a:cubicBezTo>
                <a:cubicBezTo>
                  <a:pt x="2979959" y="246950"/>
                  <a:pt x="2984504" y="266700"/>
                  <a:pt x="2990854" y="285750"/>
                </a:cubicBezTo>
                <a:cubicBezTo>
                  <a:pt x="2994029" y="295275"/>
                  <a:pt x="2994810" y="305971"/>
                  <a:pt x="3000379" y="314325"/>
                </a:cubicBezTo>
                <a:cubicBezTo>
                  <a:pt x="3030568" y="359608"/>
                  <a:pt x="3015809" y="332040"/>
                  <a:pt x="3038479" y="400050"/>
                </a:cubicBezTo>
                <a:lnTo>
                  <a:pt x="3057529" y="457200"/>
                </a:lnTo>
                <a:cubicBezTo>
                  <a:pt x="3060704" y="466725"/>
                  <a:pt x="3065085" y="475930"/>
                  <a:pt x="3067054" y="485775"/>
                </a:cubicBezTo>
                <a:lnTo>
                  <a:pt x="3076579" y="533400"/>
                </a:lnTo>
                <a:cubicBezTo>
                  <a:pt x="3066351" y="727737"/>
                  <a:pt x="3061081" y="712927"/>
                  <a:pt x="3076579" y="914400"/>
                </a:cubicBezTo>
                <a:cubicBezTo>
                  <a:pt x="3077821" y="930542"/>
                  <a:pt x="3083208" y="946097"/>
                  <a:pt x="3086104" y="962025"/>
                </a:cubicBezTo>
                <a:cubicBezTo>
                  <a:pt x="3089559" y="981026"/>
                  <a:pt x="3092454" y="1000125"/>
                  <a:pt x="3095629" y="1019175"/>
                </a:cubicBezTo>
                <a:cubicBezTo>
                  <a:pt x="3086812" y="1177885"/>
                  <a:pt x="3093433" y="1147751"/>
                  <a:pt x="3076579" y="1257300"/>
                </a:cubicBezTo>
                <a:cubicBezTo>
                  <a:pt x="3073642" y="1276388"/>
                  <a:pt x="3074482" y="1296623"/>
                  <a:pt x="3067054" y="1314450"/>
                </a:cubicBezTo>
                <a:cubicBezTo>
                  <a:pt x="3058248" y="1335584"/>
                  <a:pt x="3041654" y="1352550"/>
                  <a:pt x="3028954" y="1371600"/>
                </a:cubicBezTo>
                <a:cubicBezTo>
                  <a:pt x="3022604" y="1381125"/>
                  <a:pt x="3013524" y="1389315"/>
                  <a:pt x="3009904" y="1400175"/>
                </a:cubicBezTo>
                <a:lnTo>
                  <a:pt x="2990854" y="1457325"/>
                </a:lnTo>
                <a:cubicBezTo>
                  <a:pt x="2987679" y="1466850"/>
                  <a:pt x="2983764" y="1476160"/>
                  <a:pt x="2981329" y="1485900"/>
                </a:cubicBezTo>
                <a:cubicBezTo>
                  <a:pt x="2978154" y="1498600"/>
                  <a:pt x="2975400" y="1511413"/>
                  <a:pt x="2971804" y="1524000"/>
                </a:cubicBezTo>
                <a:cubicBezTo>
                  <a:pt x="2965606" y="1545691"/>
                  <a:pt x="2959927" y="1564452"/>
                  <a:pt x="2943229" y="1581150"/>
                </a:cubicBezTo>
                <a:cubicBezTo>
                  <a:pt x="2935134" y="1589245"/>
                  <a:pt x="2924179" y="1593850"/>
                  <a:pt x="2914654" y="1600200"/>
                </a:cubicBezTo>
                <a:cubicBezTo>
                  <a:pt x="2911479" y="1609725"/>
                  <a:pt x="2912229" y="1621675"/>
                  <a:pt x="2905129" y="1628775"/>
                </a:cubicBezTo>
                <a:cubicBezTo>
                  <a:pt x="2898029" y="1635875"/>
                  <a:pt x="2885534" y="1633810"/>
                  <a:pt x="2876554" y="1638300"/>
                </a:cubicBezTo>
                <a:cubicBezTo>
                  <a:pt x="2866315" y="1643420"/>
                  <a:pt x="2858218" y="1652230"/>
                  <a:pt x="2847979" y="1657350"/>
                </a:cubicBezTo>
                <a:cubicBezTo>
                  <a:pt x="2769109" y="1696785"/>
                  <a:pt x="2872721" y="1631330"/>
                  <a:pt x="2790829" y="1685925"/>
                </a:cubicBezTo>
                <a:cubicBezTo>
                  <a:pt x="2733679" y="1682750"/>
                  <a:pt x="2676175" y="1683500"/>
                  <a:pt x="2619379" y="1676400"/>
                </a:cubicBezTo>
                <a:cubicBezTo>
                  <a:pt x="2555535" y="1668420"/>
                  <a:pt x="2561804" y="1647612"/>
                  <a:pt x="2505079" y="1619250"/>
                </a:cubicBezTo>
                <a:cubicBezTo>
                  <a:pt x="2455270" y="1594346"/>
                  <a:pt x="2480754" y="1603644"/>
                  <a:pt x="2428879" y="1590675"/>
                </a:cubicBezTo>
                <a:cubicBezTo>
                  <a:pt x="2304530" y="1606219"/>
                  <a:pt x="2395493" y="1591744"/>
                  <a:pt x="2314579" y="1609725"/>
                </a:cubicBezTo>
                <a:cubicBezTo>
                  <a:pt x="2299766" y="1613017"/>
                  <a:pt x="2245748" y="1622440"/>
                  <a:pt x="2228854" y="1628775"/>
                </a:cubicBezTo>
                <a:cubicBezTo>
                  <a:pt x="2215559" y="1633761"/>
                  <a:pt x="2204049" y="1642839"/>
                  <a:pt x="2190754" y="1647825"/>
                </a:cubicBezTo>
                <a:cubicBezTo>
                  <a:pt x="2163117" y="1658189"/>
                  <a:pt x="2110317" y="1663398"/>
                  <a:pt x="2085979" y="1666875"/>
                </a:cubicBezTo>
                <a:cubicBezTo>
                  <a:pt x="2054158" y="1677482"/>
                  <a:pt x="2055184" y="1677952"/>
                  <a:pt x="2019304" y="1685925"/>
                </a:cubicBezTo>
                <a:cubicBezTo>
                  <a:pt x="2003500" y="1689437"/>
                  <a:pt x="1987483" y="1691938"/>
                  <a:pt x="1971679" y="1695450"/>
                </a:cubicBezTo>
                <a:cubicBezTo>
                  <a:pt x="1958900" y="1698290"/>
                  <a:pt x="1946518" y="1702984"/>
                  <a:pt x="1933579" y="1704975"/>
                </a:cubicBezTo>
                <a:cubicBezTo>
                  <a:pt x="1905162" y="1709347"/>
                  <a:pt x="1876429" y="1711325"/>
                  <a:pt x="1847854" y="1714500"/>
                </a:cubicBezTo>
                <a:cubicBezTo>
                  <a:pt x="1820619" y="1723578"/>
                  <a:pt x="1811079" y="1727570"/>
                  <a:pt x="1781179" y="1733550"/>
                </a:cubicBezTo>
                <a:cubicBezTo>
                  <a:pt x="1762241" y="1737338"/>
                  <a:pt x="1742882" y="1738885"/>
                  <a:pt x="1724029" y="1743075"/>
                </a:cubicBezTo>
                <a:cubicBezTo>
                  <a:pt x="1714228" y="1745253"/>
                  <a:pt x="1705108" y="1749842"/>
                  <a:pt x="1695454" y="1752600"/>
                </a:cubicBezTo>
                <a:cubicBezTo>
                  <a:pt x="1682867" y="1756196"/>
                  <a:pt x="1670054" y="1758950"/>
                  <a:pt x="1657354" y="1762125"/>
                </a:cubicBezTo>
                <a:cubicBezTo>
                  <a:pt x="1612904" y="1758950"/>
                  <a:pt x="1568262" y="1757807"/>
                  <a:pt x="1524004" y="1752600"/>
                </a:cubicBezTo>
                <a:cubicBezTo>
                  <a:pt x="1514033" y="1751427"/>
                  <a:pt x="1504206" y="1747951"/>
                  <a:pt x="1495429" y="1743075"/>
                </a:cubicBezTo>
                <a:cubicBezTo>
                  <a:pt x="1475415" y="1731956"/>
                  <a:pt x="1457329" y="1717675"/>
                  <a:pt x="1438279" y="1704975"/>
                </a:cubicBezTo>
                <a:lnTo>
                  <a:pt x="1352554" y="1647825"/>
                </a:lnTo>
                <a:lnTo>
                  <a:pt x="1323979" y="1628775"/>
                </a:lnTo>
                <a:cubicBezTo>
                  <a:pt x="1314454" y="1622425"/>
                  <a:pt x="1306510" y="1612501"/>
                  <a:pt x="1295404" y="1609725"/>
                </a:cubicBezTo>
                <a:cubicBezTo>
                  <a:pt x="1283197" y="1606673"/>
                  <a:pt x="1242394" y="1597507"/>
                  <a:pt x="1228729" y="1590675"/>
                </a:cubicBezTo>
                <a:cubicBezTo>
                  <a:pt x="1218490" y="1585555"/>
                  <a:pt x="1211260" y="1574401"/>
                  <a:pt x="1200154" y="1571625"/>
                </a:cubicBezTo>
                <a:cubicBezTo>
                  <a:pt x="1172262" y="1564652"/>
                  <a:pt x="1143004" y="1565275"/>
                  <a:pt x="1114429" y="1562100"/>
                </a:cubicBezTo>
                <a:lnTo>
                  <a:pt x="1028704" y="1533525"/>
                </a:lnTo>
                <a:lnTo>
                  <a:pt x="1000129" y="1524000"/>
                </a:lnTo>
                <a:cubicBezTo>
                  <a:pt x="990604" y="1520825"/>
                  <a:pt x="981294" y="1516910"/>
                  <a:pt x="971554" y="1514475"/>
                </a:cubicBezTo>
                <a:cubicBezTo>
                  <a:pt x="946154" y="1508125"/>
                  <a:pt x="920192" y="1503704"/>
                  <a:pt x="895354" y="1495425"/>
                </a:cubicBezTo>
                <a:cubicBezTo>
                  <a:pt x="885829" y="1492250"/>
                  <a:pt x="876580" y="1488078"/>
                  <a:pt x="866779" y="1485900"/>
                </a:cubicBezTo>
                <a:cubicBezTo>
                  <a:pt x="813851" y="1474138"/>
                  <a:pt x="758382" y="1471716"/>
                  <a:pt x="704854" y="1466850"/>
                </a:cubicBezTo>
                <a:lnTo>
                  <a:pt x="647704" y="1447800"/>
                </a:lnTo>
                <a:cubicBezTo>
                  <a:pt x="638179" y="1444625"/>
                  <a:pt x="627483" y="1443844"/>
                  <a:pt x="619129" y="1438275"/>
                </a:cubicBezTo>
                <a:cubicBezTo>
                  <a:pt x="582200" y="1413656"/>
                  <a:pt x="601414" y="1422845"/>
                  <a:pt x="561979" y="1409700"/>
                </a:cubicBezTo>
                <a:cubicBezTo>
                  <a:pt x="552454" y="1400175"/>
                  <a:pt x="542028" y="1391473"/>
                  <a:pt x="533404" y="1381125"/>
                </a:cubicBezTo>
                <a:cubicBezTo>
                  <a:pt x="511440" y="1354769"/>
                  <a:pt x="517085" y="1344846"/>
                  <a:pt x="485779" y="1323975"/>
                </a:cubicBezTo>
                <a:cubicBezTo>
                  <a:pt x="477425" y="1318406"/>
                  <a:pt x="465981" y="1319326"/>
                  <a:pt x="457204" y="1314450"/>
                </a:cubicBezTo>
                <a:lnTo>
                  <a:pt x="371479" y="1257300"/>
                </a:lnTo>
                <a:cubicBezTo>
                  <a:pt x="361954" y="1250950"/>
                  <a:pt x="350999" y="1246345"/>
                  <a:pt x="342904" y="1238250"/>
                </a:cubicBezTo>
                <a:cubicBezTo>
                  <a:pt x="278654" y="1174000"/>
                  <a:pt x="311312" y="1189619"/>
                  <a:pt x="257179" y="1171575"/>
                </a:cubicBezTo>
                <a:cubicBezTo>
                  <a:pt x="247654" y="1162050"/>
                  <a:pt x="238952" y="1151624"/>
                  <a:pt x="228604" y="1143000"/>
                </a:cubicBezTo>
                <a:cubicBezTo>
                  <a:pt x="219810" y="1135671"/>
                  <a:pt x="207567" y="1132565"/>
                  <a:pt x="200029" y="1123950"/>
                </a:cubicBezTo>
                <a:cubicBezTo>
                  <a:pt x="184952" y="1106720"/>
                  <a:pt x="178118" y="1082989"/>
                  <a:pt x="161929" y="1066800"/>
                </a:cubicBezTo>
                <a:cubicBezTo>
                  <a:pt x="140863" y="1045734"/>
                  <a:pt x="127565" y="1036172"/>
                  <a:pt x="114304" y="1009650"/>
                </a:cubicBezTo>
                <a:cubicBezTo>
                  <a:pt x="109814" y="1000670"/>
                  <a:pt x="109655" y="989852"/>
                  <a:pt x="104779" y="981075"/>
                </a:cubicBezTo>
                <a:cubicBezTo>
                  <a:pt x="93660" y="961061"/>
                  <a:pt x="73919" y="945645"/>
                  <a:pt x="66679" y="923925"/>
                </a:cubicBezTo>
                <a:lnTo>
                  <a:pt x="47629" y="866775"/>
                </a:lnTo>
                <a:cubicBezTo>
                  <a:pt x="44454" y="857250"/>
                  <a:pt x="43673" y="846554"/>
                  <a:pt x="38104" y="838200"/>
                </a:cubicBezTo>
                <a:cubicBezTo>
                  <a:pt x="31754" y="828675"/>
                  <a:pt x="24174" y="819864"/>
                  <a:pt x="19054" y="809625"/>
                </a:cubicBezTo>
                <a:cubicBezTo>
                  <a:pt x="9291" y="790099"/>
                  <a:pt x="3627" y="751539"/>
                  <a:pt x="4" y="733425"/>
                </a:cubicBezTo>
                <a:cubicBezTo>
                  <a:pt x="878" y="719444"/>
                  <a:pt x="-4737" y="600031"/>
                  <a:pt x="19054" y="552450"/>
                </a:cubicBezTo>
                <a:cubicBezTo>
                  <a:pt x="24174" y="542211"/>
                  <a:pt x="32984" y="534114"/>
                  <a:pt x="38104" y="523875"/>
                </a:cubicBezTo>
                <a:cubicBezTo>
                  <a:pt x="42594" y="514895"/>
                  <a:pt x="42753" y="504077"/>
                  <a:pt x="47629" y="495300"/>
                </a:cubicBezTo>
                <a:cubicBezTo>
                  <a:pt x="58748" y="475286"/>
                  <a:pt x="64009" y="445390"/>
                  <a:pt x="85729" y="438150"/>
                </a:cubicBezTo>
                <a:lnTo>
                  <a:pt x="123829" y="390525"/>
                </a:lnTo>
                <a:close/>
              </a:path>
            </a:pathLst>
          </a:custGeom>
          <a:noFill/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pSp>
        <p:nvGrpSpPr>
          <p:cNvPr id="23" name="Gruppieren 22"/>
          <p:cNvGrpSpPr/>
          <p:nvPr/>
        </p:nvGrpSpPr>
        <p:grpSpPr>
          <a:xfrm>
            <a:off x="6946276" y="5687681"/>
            <a:ext cx="400663" cy="517222"/>
            <a:chOff x="7004719" y="5730798"/>
            <a:chExt cx="460306" cy="594216"/>
          </a:xfrm>
        </p:grpSpPr>
        <p:grpSp>
          <p:nvGrpSpPr>
            <p:cNvPr id="18" name="Gruppieren 17"/>
            <p:cNvGrpSpPr/>
            <p:nvPr/>
          </p:nvGrpSpPr>
          <p:grpSpPr>
            <a:xfrm>
              <a:off x="7004719" y="5730798"/>
              <a:ext cx="460306" cy="590533"/>
              <a:chOff x="8722394" y="6026065"/>
              <a:chExt cx="460306" cy="590533"/>
            </a:xfrm>
          </p:grpSpPr>
          <p:sp>
            <p:nvSpPr>
              <p:cNvPr id="2" name="Welle 1"/>
              <p:cNvSpPr/>
              <p:nvPr/>
            </p:nvSpPr>
            <p:spPr>
              <a:xfrm>
                <a:off x="8722394" y="6026065"/>
                <a:ext cx="460306" cy="451250"/>
              </a:xfrm>
              <a:prstGeom prst="wav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000" dirty="0">
                    <a:solidFill>
                      <a:schemeClr val="tx1"/>
                    </a:solidFill>
                    <a:latin typeface="Century Gothic" panose="020B0502020202020204" pitchFamily="34" charset="0"/>
                  </a:rPr>
                  <a:t>Ziel</a:t>
                </a:r>
              </a:p>
            </p:txBody>
          </p:sp>
          <p:cxnSp>
            <p:nvCxnSpPr>
              <p:cNvPr id="17" name="Gerade Verbindung 16"/>
              <p:cNvCxnSpPr/>
              <p:nvPr/>
            </p:nvCxnSpPr>
            <p:spPr>
              <a:xfrm>
                <a:off x="8722394" y="6245238"/>
                <a:ext cx="0" cy="371360"/>
              </a:xfrm>
              <a:prstGeom prst="line">
                <a:avLst/>
              </a:prstGeom>
              <a:ln w="254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73" name="Gerade Verbindung 72"/>
            <p:cNvCxnSpPr/>
            <p:nvPr/>
          </p:nvCxnSpPr>
          <p:spPr>
            <a:xfrm>
              <a:off x="7465025" y="5953654"/>
              <a:ext cx="0" cy="37136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4" name="Gruppieren 73"/>
          <p:cNvGrpSpPr/>
          <p:nvPr/>
        </p:nvGrpSpPr>
        <p:grpSpPr>
          <a:xfrm>
            <a:off x="780709" y="1198287"/>
            <a:ext cx="482154" cy="634719"/>
            <a:chOff x="7004719" y="5730798"/>
            <a:chExt cx="460306" cy="594216"/>
          </a:xfrm>
        </p:grpSpPr>
        <p:grpSp>
          <p:nvGrpSpPr>
            <p:cNvPr id="75" name="Gruppieren 74"/>
            <p:cNvGrpSpPr/>
            <p:nvPr/>
          </p:nvGrpSpPr>
          <p:grpSpPr>
            <a:xfrm>
              <a:off x="7004719" y="5730798"/>
              <a:ext cx="460306" cy="590533"/>
              <a:chOff x="8722394" y="6026065"/>
              <a:chExt cx="460306" cy="590533"/>
            </a:xfrm>
          </p:grpSpPr>
          <p:sp>
            <p:nvSpPr>
              <p:cNvPr id="77" name="Welle 76"/>
              <p:cNvSpPr/>
              <p:nvPr/>
            </p:nvSpPr>
            <p:spPr>
              <a:xfrm>
                <a:off x="8722394" y="6026065"/>
                <a:ext cx="460306" cy="451250"/>
              </a:xfrm>
              <a:prstGeom prst="wav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000" dirty="0">
                    <a:solidFill>
                      <a:schemeClr val="tx1"/>
                    </a:solidFill>
                    <a:latin typeface="Century Gothic" panose="020B0502020202020204" pitchFamily="34" charset="0"/>
                  </a:rPr>
                  <a:t>Start</a:t>
                </a:r>
              </a:p>
            </p:txBody>
          </p:sp>
          <p:cxnSp>
            <p:nvCxnSpPr>
              <p:cNvPr id="78" name="Gerade Verbindung 77"/>
              <p:cNvCxnSpPr/>
              <p:nvPr/>
            </p:nvCxnSpPr>
            <p:spPr>
              <a:xfrm>
                <a:off x="8722394" y="6245238"/>
                <a:ext cx="0" cy="371360"/>
              </a:xfrm>
              <a:prstGeom prst="line">
                <a:avLst/>
              </a:prstGeom>
              <a:ln w="254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76" name="Gerade Verbindung 75"/>
            <p:cNvCxnSpPr/>
            <p:nvPr/>
          </p:nvCxnSpPr>
          <p:spPr>
            <a:xfrm>
              <a:off x="7465025" y="5953654"/>
              <a:ext cx="0" cy="37136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Freihandform 27"/>
          <p:cNvSpPr/>
          <p:nvPr/>
        </p:nvSpPr>
        <p:spPr>
          <a:xfrm>
            <a:off x="3390900" y="1282700"/>
            <a:ext cx="2162468" cy="1425925"/>
          </a:xfrm>
          <a:custGeom>
            <a:avLst/>
            <a:gdLst>
              <a:gd name="connsiteX0" fmla="*/ 977900 w 2057400"/>
              <a:gd name="connsiteY0" fmla="*/ 0 h 1663700"/>
              <a:gd name="connsiteX1" fmla="*/ 1193800 w 2057400"/>
              <a:gd name="connsiteY1" fmla="*/ 12700 h 1663700"/>
              <a:gd name="connsiteX2" fmla="*/ 1816100 w 2057400"/>
              <a:gd name="connsiteY2" fmla="*/ 25400 h 1663700"/>
              <a:gd name="connsiteX3" fmla="*/ 1854200 w 2057400"/>
              <a:gd name="connsiteY3" fmla="*/ 38100 h 1663700"/>
              <a:gd name="connsiteX4" fmla="*/ 1905000 w 2057400"/>
              <a:gd name="connsiteY4" fmla="*/ 50800 h 1663700"/>
              <a:gd name="connsiteX5" fmla="*/ 1943100 w 2057400"/>
              <a:gd name="connsiteY5" fmla="*/ 76200 h 1663700"/>
              <a:gd name="connsiteX6" fmla="*/ 2006600 w 2057400"/>
              <a:gd name="connsiteY6" fmla="*/ 152400 h 1663700"/>
              <a:gd name="connsiteX7" fmla="*/ 2057400 w 2057400"/>
              <a:gd name="connsiteY7" fmla="*/ 266700 h 1663700"/>
              <a:gd name="connsiteX8" fmla="*/ 2044700 w 2057400"/>
              <a:gd name="connsiteY8" fmla="*/ 419100 h 1663700"/>
              <a:gd name="connsiteX9" fmla="*/ 2006600 w 2057400"/>
              <a:gd name="connsiteY9" fmla="*/ 558800 h 1663700"/>
              <a:gd name="connsiteX10" fmla="*/ 1993900 w 2057400"/>
              <a:gd name="connsiteY10" fmla="*/ 609600 h 1663700"/>
              <a:gd name="connsiteX11" fmla="*/ 1968500 w 2057400"/>
              <a:gd name="connsiteY11" fmla="*/ 825500 h 1663700"/>
              <a:gd name="connsiteX12" fmla="*/ 1943100 w 2057400"/>
              <a:gd name="connsiteY12" fmla="*/ 901700 h 1663700"/>
              <a:gd name="connsiteX13" fmla="*/ 1930400 w 2057400"/>
              <a:gd name="connsiteY13" fmla="*/ 939800 h 1663700"/>
              <a:gd name="connsiteX14" fmla="*/ 1879600 w 2057400"/>
              <a:gd name="connsiteY14" fmla="*/ 1016000 h 1663700"/>
              <a:gd name="connsiteX15" fmla="*/ 1854200 w 2057400"/>
              <a:gd name="connsiteY15" fmla="*/ 1104900 h 1663700"/>
              <a:gd name="connsiteX16" fmla="*/ 1828800 w 2057400"/>
              <a:gd name="connsiteY16" fmla="*/ 1181100 h 1663700"/>
              <a:gd name="connsiteX17" fmla="*/ 1816100 w 2057400"/>
              <a:gd name="connsiteY17" fmla="*/ 1219200 h 1663700"/>
              <a:gd name="connsiteX18" fmla="*/ 1778000 w 2057400"/>
              <a:gd name="connsiteY18" fmla="*/ 1295400 h 1663700"/>
              <a:gd name="connsiteX19" fmla="*/ 1727200 w 2057400"/>
              <a:gd name="connsiteY19" fmla="*/ 1371600 h 1663700"/>
              <a:gd name="connsiteX20" fmla="*/ 1701800 w 2057400"/>
              <a:gd name="connsiteY20" fmla="*/ 1409700 h 1663700"/>
              <a:gd name="connsiteX21" fmla="*/ 1676400 w 2057400"/>
              <a:gd name="connsiteY21" fmla="*/ 1447800 h 1663700"/>
              <a:gd name="connsiteX22" fmla="*/ 1638300 w 2057400"/>
              <a:gd name="connsiteY22" fmla="*/ 1485900 h 1663700"/>
              <a:gd name="connsiteX23" fmla="*/ 1600200 w 2057400"/>
              <a:gd name="connsiteY23" fmla="*/ 1511300 h 1663700"/>
              <a:gd name="connsiteX24" fmla="*/ 1524000 w 2057400"/>
              <a:gd name="connsiteY24" fmla="*/ 1562100 h 1663700"/>
              <a:gd name="connsiteX25" fmla="*/ 1485900 w 2057400"/>
              <a:gd name="connsiteY25" fmla="*/ 1600200 h 1663700"/>
              <a:gd name="connsiteX26" fmla="*/ 1447800 w 2057400"/>
              <a:gd name="connsiteY26" fmla="*/ 1612900 h 1663700"/>
              <a:gd name="connsiteX27" fmla="*/ 1409700 w 2057400"/>
              <a:gd name="connsiteY27" fmla="*/ 1638300 h 1663700"/>
              <a:gd name="connsiteX28" fmla="*/ 1320800 w 2057400"/>
              <a:gd name="connsiteY28" fmla="*/ 1663700 h 1663700"/>
              <a:gd name="connsiteX29" fmla="*/ 1155700 w 2057400"/>
              <a:gd name="connsiteY29" fmla="*/ 1651000 h 1663700"/>
              <a:gd name="connsiteX30" fmla="*/ 1117600 w 2057400"/>
              <a:gd name="connsiteY30" fmla="*/ 1638300 h 1663700"/>
              <a:gd name="connsiteX31" fmla="*/ 1041400 w 2057400"/>
              <a:gd name="connsiteY31" fmla="*/ 1625600 h 1663700"/>
              <a:gd name="connsiteX32" fmla="*/ 914400 w 2057400"/>
              <a:gd name="connsiteY32" fmla="*/ 1600200 h 1663700"/>
              <a:gd name="connsiteX33" fmla="*/ 876300 w 2057400"/>
              <a:gd name="connsiteY33" fmla="*/ 1574800 h 1663700"/>
              <a:gd name="connsiteX34" fmla="*/ 838200 w 2057400"/>
              <a:gd name="connsiteY34" fmla="*/ 1562100 h 1663700"/>
              <a:gd name="connsiteX35" fmla="*/ 762000 w 2057400"/>
              <a:gd name="connsiteY35" fmla="*/ 1511300 h 1663700"/>
              <a:gd name="connsiteX36" fmla="*/ 736600 w 2057400"/>
              <a:gd name="connsiteY36" fmla="*/ 1473200 h 1663700"/>
              <a:gd name="connsiteX37" fmla="*/ 660400 w 2057400"/>
              <a:gd name="connsiteY37" fmla="*/ 1435100 h 1663700"/>
              <a:gd name="connsiteX38" fmla="*/ 622300 w 2057400"/>
              <a:gd name="connsiteY38" fmla="*/ 1409700 h 1663700"/>
              <a:gd name="connsiteX39" fmla="*/ 520700 w 2057400"/>
              <a:gd name="connsiteY39" fmla="*/ 1358900 h 1663700"/>
              <a:gd name="connsiteX40" fmla="*/ 444500 w 2057400"/>
              <a:gd name="connsiteY40" fmla="*/ 1295400 h 1663700"/>
              <a:gd name="connsiteX41" fmla="*/ 406400 w 2057400"/>
              <a:gd name="connsiteY41" fmla="*/ 1282700 h 1663700"/>
              <a:gd name="connsiteX42" fmla="*/ 330200 w 2057400"/>
              <a:gd name="connsiteY42" fmla="*/ 1231900 h 1663700"/>
              <a:gd name="connsiteX43" fmla="*/ 292100 w 2057400"/>
              <a:gd name="connsiteY43" fmla="*/ 1193800 h 1663700"/>
              <a:gd name="connsiteX44" fmla="*/ 254000 w 2057400"/>
              <a:gd name="connsiteY44" fmla="*/ 1168400 h 1663700"/>
              <a:gd name="connsiteX45" fmla="*/ 228600 w 2057400"/>
              <a:gd name="connsiteY45" fmla="*/ 1130300 h 1663700"/>
              <a:gd name="connsiteX46" fmla="*/ 190500 w 2057400"/>
              <a:gd name="connsiteY46" fmla="*/ 1104900 h 1663700"/>
              <a:gd name="connsiteX47" fmla="*/ 139700 w 2057400"/>
              <a:gd name="connsiteY47" fmla="*/ 1028700 h 1663700"/>
              <a:gd name="connsiteX48" fmla="*/ 114300 w 2057400"/>
              <a:gd name="connsiteY48" fmla="*/ 990600 h 1663700"/>
              <a:gd name="connsiteX49" fmla="*/ 50800 w 2057400"/>
              <a:gd name="connsiteY49" fmla="*/ 914400 h 1663700"/>
              <a:gd name="connsiteX50" fmla="*/ 12700 w 2057400"/>
              <a:gd name="connsiteY50" fmla="*/ 800100 h 1663700"/>
              <a:gd name="connsiteX51" fmla="*/ 0 w 2057400"/>
              <a:gd name="connsiteY51" fmla="*/ 762000 h 1663700"/>
              <a:gd name="connsiteX52" fmla="*/ 12700 w 2057400"/>
              <a:gd name="connsiteY52" fmla="*/ 609600 h 1663700"/>
              <a:gd name="connsiteX53" fmla="*/ 25400 w 2057400"/>
              <a:gd name="connsiteY53" fmla="*/ 546100 h 1663700"/>
              <a:gd name="connsiteX54" fmla="*/ 63500 w 2057400"/>
              <a:gd name="connsiteY54" fmla="*/ 419100 h 1663700"/>
              <a:gd name="connsiteX55" fmla="*/ 101600 w 2057400"/>
              <a:gd name="connsiteY55" fmla="*/ 304800 h 1663700"/>
              <a:gd name="connsiteX56" fmla="*/ 139700 w 2057400"/>
              <a:gd name="connsiteY56" fmla="*/ 190500 h 1663700"/>
              <a:gd name="connsiteX57" fmla="*/ 152400 w 2057400"/>
              <a:gd name="connsiteY57" fmla="*/ 152400 h 1663700"/>
              <a:gd name="connsiteX58" fmla="*/ 228600 w 2057400"/>
              <a:gd name="connsiteY58" fmla="*/ 101600 h 1663700"/>
              <a:gd name="connsiteX59" fmla="*/ 304800 w 2057400"/>
              <a:gd name="connsiteY59" fmla="*/ 76200 h 1663700"/>
              <a:gd name="connsiteX60" fmla="*/ 685800 w 2057400"/>
              <a:gd name="connsiteY60" fmla="*/ 76200 h 1663700"/>
              <a:gd name="connsiteX61" fmla="*/ 762000 w 2057400"/>
              <a:gd name="connsiteY61" fmla="*/ 50800 h 1663700"/>
              <a:gd name="connsiteX62" fmla="*/ 812800 w 2057400"/>
              <a:gd name="connsiteY62" fmla="*/ 38100 h 1663700"/>
              <a:gd name="connsiteX63" fmla="*/ 850900 w 2057400"/>
              <a:gd name="connsiteY63" fmla="*/ 25400 h 1663700"/>
              <a:gd name="connsiteX64" fmla="*/ 977900 w 2057400"/>
              <a:gd name="connsiteY64" fmla="*/ 0 h 1663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2057400" h="1663700">
                <a:moveTo>
                  <a:pt x="977900" y="0"/>
                </a:moveTo>
                <a:cubicBezTo>
                  <a:pt x="1049867" y="4233"/>
                  <a:pt x="1121742" y="10516"/>
                  <a:pt x="1193800" y="12700"/>
                </a:cubicBezTo>
                <a:lnTo>
                  <a:pt x="1816100" y="25400"/>
                </a:lnTo>
                <a:cubicBezTo>
                  <a:pt x="1829477" y="25915"/>
                  <a:pt x="1841328" y="34422"/>
                  <a:pt x="1854200" y="38100"/>
                </a:cubicBezTo>
                <a:cubicBezTo>
                  <a:pt x="1870983" y="42895"/>
                  <a:pt x="1888067" y="46567"/>
                  <a:pt x="1905000" y="50800"/>
                </a:cubicBezTo>
                <a:cubicBezTo>
                  <a:pt x="1917700" y="59267"/>
                  <a:pt x="1931374" y="66429"/>
                  <a:pt x="1943100" y="76200"/>
                </a:cubicBezTo>
                <a:cubicBezTo>
                  <a:pt x="1964211" y="93793"/>
                  <a:pt x="1994847" y="125956"/>
                  <a:pt x="2006600" y="152400"/>
                </a:cubicBezTo>
                <a:cubicBezTo>
                  <a:pt x="2067053" y="288420"/>
                  <a:pt x="1999917" y="180475"/>
                  <a:pt x="2057400" y="266700"/>
                </a:cubicBezTo>
                <a:cubicBezTo>
                  <a:pt x="2053167" y="317500"/>
                  <a:pt x="2052262" y="368688"/>
                  <a:pt x="2044700" y="419100"/>
                </a:cubicBezTo>
                <a:cubicBezTo>
                  <a:pt x="2030402" y="514417"/>
                  <a:pt x="2024836" y="494972"/>
                  <a:pt x="2006600" y="558800"/>
                </a:cubicBezTo>
                <a:cubicBezTo>
                  <a:pt x="2001805" y="575583"/>
                  <a:pt x="1998133" y="592667"/>
                  <a:pt x="1993900" y="609600"/>
                </a:cubicBezTo>
                <a:cubicBezTo>
                  <a:pt x="1989446" y="658597"/>
                  <a:pt x="1983062" y="767251"/>
                  <a:pt x="1968500" y="825500"/>
                </a:cubicBezTo>
                <a:cubicBezTo>
                  <a:pt x="1962006" y="851475"/>
                  <a:pt x="1951567" y="876300"/>
                  <a:pt x="1943100" y="901700"/>
                </a:cubicBezTo>
                <a:cubicBezTo>
                  <a:pt x="1938867" y="914400"/>
                  <a:pt x="1937826" y="928661"/>
                  <a:pt x="1930400" y="939800"/>
                </a:cubicBezTo>
                <a:cubicBezTo>
                  <a:pt x="1913467" y="965200"/>
                  <a:pt x="1889253" y="987040"/>
                  <a:pt x="1879600" y="1016000"/>
                </a:cubicBezTo>
                <a:cubicBezTo>
                  <a:pt x="1836919" y="1144043"/>
                  <a:pt x="1902040" y="945432"/>
                  <a:pt x="1854200" y="1104900"/>
                </a:cubicBezTo>
                <a:cubicBezTo>
                  <a:pt x="1846507" y="1130545"/>
                  <a:pt x="1837267" y="1155700"/>
                  <a:pt x="1828800" y="1181100"/>
                </a:cubicBezTo>
                <a:cubicBezTo>
                  <a:pt x="1824567" y="1193800"/>
                  <a:pt x="1823526" y="1208061"/>
                  <a:pt x="1816100" y="1219200"/>
                </a:cubicBezTo>
                <a:cubicBezTo>
                  <a:pt x="1703340" y="1388340"/>
                  <a:pt x="1865634" y="1137659"/>
                  <a:pt x="1778000" y="1295400"/>
                </a:cubicBezTo>
                <a:cubicBezTo>
                  <a:pt x="1763175" y="1322085"/>
                  <a:pt x="1744133" y="1346200"/>
                  <a:pt x="1727200" y="1371600"/>
                </a:cubicBezTo>
                <a:lnTo>
                  <a:pt x="1701800" y="1409700"/>
                </a:lnTo>
                <a:cubicBezTo>
                  <a:pt x="1693333" y="1422400"/>
                  <a:pt x="1687193" y="1437007"/>
                  <a:pt x="1676400" y="1447800"/>
                </a:cubicBezTo>
                <a:cubicBezTo>
                  <a:pt x="1663700" y="1460500"/>
                  <a:pt x="1652098" y="1474402"/>
                  <a:pt x="1638300" y="1485900"/>
                </a:cubicBezTo>
                <a:cubicBezTo>
                  <a:pt x="1626574" y="1495671"/>
                  <a:pt x="1611926" y="1501529"/>
                  <a:pt x="1600200" y="1511300"/>
                </a:cubicBezTo>
                <a:cubicBezTo>
                  <a:pt x="1536779" y="1564151"/>
                  <a:pt x="1590957" y="1539781"/>
                  <a:pt x="1524000" y="1562100"/>
                </a:cubicBezTo>
                <a:cubicBezTo>
                  <a:pt x="1511300" y="1574800"/>
                  <a:pt x="1500844" y="1590237"/>
                  <a:pt x="1485900" y="1600200"/>
                </a:cubicBezTo>
                <a:cubicBezTo>
                  <a:pt x="1474761" y="1607626"/>
                  <a:pt x="1459774" y="1606913"/>
                  <a:pt x="1447800" y="1612900"/>
                </a:cubicBezTo>
                <a:cubicBezTo>
                  <a:pt x="1434148" y="1619726"/>
                  <a:pt x="1423352" y="1631474"/>
                  <a:pt x="1409700" y="1638300"/>
                </a:cubicBezTo>
                <a:cubicBezTo>
                  <a:pt x="1391480" y="1647410"/>
                  <a:pt x="1337076" y="1659631"/>
                  <a:pt x="1320800" y="1663700"/>
                </a:cubicBezTo>
                <a:cubicBezTo>
                  <a:pt x="1265767" y="1659467"/>
                  <a:pt x="1210470" y="1657846"/>
                  <a:pt x="1155700" y="1651000"/>
                </a:cubicBezTo>
                <a:cubicBezTo>
                  <a:pt x="1142416" y="1649340"/>
                  <a:pt x="1130668" y="1641204"/>
                  <a:pt x="1117600" y="1638300"/>
                </a:cubicBezTo>
                <a:cubicBezTo>
                  <a:pt x="1092463" y="1632714"/>
                  <a:pt x="1066650" y="1630650"/>
                  <a:pt x="1041400" y="1625600"/>
                </a:cubicBezTo>
                <a:cubicBezTo>
                  <a:pt x="851946" y="1587709"/>
                  <a:pt x="1175516" y="1643719"/>
                  <a:pt x="914400" y="1600200"/>
                </a:cubicBezTo>
                <a:cubicBezTo>
                  <a:pt x="901700" y="1591733"/>
                  <a:pt x="889952" y="1581626"/>
                  <a:pt x="876300" y="1574800"/>
                </a:cubicBezTo>
                <a:cubicBezTo>
                  <a:pt x="864326" y="1568813"/>
                  <a:pt x="849902" y="1568601"/>
                  <a:pt x="838200" y="1562100"/>
                </a:cubicBezTo>
                <a:cubicBezTo>
                  <a:pt x="811515" y="1547275"/>
                  <a:pt x="762000" y="1511300"/>
                  <a:pt x="762000" y="1511300"/>
                </a:cubicBezTo>
                <a:cubicBezTo>
                  <a:pt x="753533" y="1498600"/>
                  <a:pt x="747393" y="1483993"/>
                  <a:pt x="736600" y="1473200"/>
                </a:cubicBezTo>
                <a:cubicBezTo>
                  <a:pt x="700204" y="1436804"/>
                  <a:pt x="701717" y="1455758"/>
                  <a:pt x="660400" y="1435100"/>
                </a:cubicBezTo>
                <a:cubicBezTo>
                  <a:pt x="646748" y="1428274"/>
                  <a:pt x="635700" y="1417009"/>
                  <a:pt x="622300" y="1409700"/>
                </a:cubicBezTo>
                <a:cubicBezTo>
                  <a:pt x="589059" y="1391569"/>
                  <a:pt x="547474" y="1385674"/>
                  <a:pt x="520700" y="1358900"/>
                </a:cubicBezTo>
                <a:cubicBezTo>
                  <a:pt x="492613" y="1330813"/>
                  <a:pt x="479863" y="1313081"/>
                  <a:pt x="444500" y="1295400"/>
                </a:cubicBezTo>
                <a:cubicBezTo>
                  <a:pt x="432526" y="1289413"/>
                  <a:pt x="419100" y="1286933"/>
                  <a:pt x="406400" y="1282700"/>
                </a:cubicBezTo>
                <a:cubicBezTo>
                  <a:pt x="284857" y="1161157"/>
                  <a:pt x="440478" y="1305418"/>
                  <a:pt x="330200" y="1231900"/>
                </a:cubicBezTo>
                <a:cubicBezTo>
                  <a:pt x="315256" y="1221937"/>
                  <a:pt x="305898" y="1205298"/>
                  <a:pt x="292100" y="1193800"/>
                </a:cubicBezTo>
                <a:cubicBezTo>
                  <a:pt x="280374" y="1184029"/>
                  <a:pt x="266700" y="1176867"/>
                  <a:pt x="254000" y="1168400"/>
                </a:cubicBezTo>
                <a:cubicBezTo>
                  <a:pt x="245533" y="1155700"/>
                  <a:pt x="239393" y="1141093"/>
                  <a:pt x="228600" y="1130300"/>
                </a:cubicBezTo>
                <a:cubicBezTo>
                  <a:pt x="217807" y="1119507"/>
                  <a:pt x="200551" y="1116387"/>
                  <a:pt x="190500" y="1104900"/>
                </a:cubicBezTo>
                <a:cubicBezTo>
                  <a:pt x="170398" y="1081926"/>
                  <a:pt x="156633" y="1054100"/>
                  <a:pt x="139700" y="1028700"/>
                </a:cubicBezTo>
                <a:cubicBezTo>
                  <a:pt x="131233" y="1016000"/>
                  <a:pt x="125093" y="1001393"/>
                  <a:pt x="114300" y="990600"/>
                </a:cubicBezTo>
                <a:cubicBezTo>
                  <a:pt x="90374" y="966674"/>
                  <a:pt x="64945" y="946226"/>
                  <a:pt x="50800" y="914400"/>
                </a:cubicBezTo>
                <a:lnTo>
                  <a:pt x="12700" y="800100"/>
                </a:lnTo>
                <a:lnTo>
                  <a:pt x="0" y="762000"/>
                </a:lnTo>
                <a:cubicBezTo>
                  <a:pt x="4233" y="711200"/>
                  <a:pt x="6744" y="660227"/>
                  <a:pt x="12700" y="609600"/>
                </a:cubicBezTo>
                <a:cubicBezTo>
                  <a:pt x="15222" y="588162"/>
                  <a:pt x="20717" y="567172"/>
                  <a:pt x="25400" y="546100"/>
                </a:cubicBezTo>
                <a:cubicBezTo>
                  <a:pt x="38196" y="488519"/>
                  <a:pt x="42394" y="482417"/>
                  <a:pt x="63500" y="419100"/>
                </a:cubicBezTo>
                <a:lnTo>
                  <a:pt x="101600" y="304800"/>
                </a:lnTo>
                <a:lnTo>
                  <a:pt x="139700" y="190500"/>
                </a:lnTo>
                <a:cubicBezTo>
                  <a:pt x="143933" y="177800"/>
                  <a:pt x="141261" y="159826"/>
                  <a:pt x="152400" y="152400"/>
                </a:cubicBezTo>
                <a:cubicBezTo>
                  <a:pt x="177800" y="135467"/>
                  <a:pt x="199640" y="111253"/>
                  <a:pt x="228600" y="101600"/>
                </a:cubicBezTo>
                <a:lnTo>
                  <a:pt x="304800" y="76200"/>
                </a:lnTo>
                <a:cubicBezTo>
                  <a:pt x="470981" y="92818"/>
                  <a:pt x="479315" y="100025"/>
                  <a:pt x="685800" y="76200"/>
                </a:cubicBezTo>
                <a:cubicBezTo>
                  <a:pt x="712397" y="73131"/>
                  <a:pt x="736025" y="57294"/>
                  <a:pt x="762000" y="50800"/>
                </a:cubicBezTo>
                <a:cubicBezTo>
                  <a:pt x="778933" y="46567"/>
                  <a:pt x="796017" y="42895"/>
                  <a:pt x="812800" y="38100"/>
                </a:cubicBezTo>
                <a:cubicBezTo>
                  <a:pt x="825672" y="34422"/>
                  <a:pt x="837568" y="26612"/>
                  <a:pt x="850900" y="25400"/>
                </a:cubicBezTo>
                <a:cubicBezTo>
                  <a:pt x="884628" y="22334"/>
                  <a:pt x="918633" y="25400"/>
                  <a:pt x="977900" y="0"/>
                </a:cubicBezTo>
                <a:close/>
              </a:path>
            </a:pathLst>
          </a:custGeom>
          <a:noFill/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79" name="Freihandform 78"/>
          <p:cNvSpPr/>
          <p:nvPr/>
        </p:nvSpPr>
        <p:spPr>
          <a:xfrm>
            <a:off x="469900" y="3225800"/>
            <a:ext cx="2514600" cy="1358900"/>
          </a:xfrm>
          <a:custGeom>
            <a:avLst/>
            <a:gdLst>
              <a:gd name="connsiteX0" fmla="*/ 647700 w 2514600"/>
              <a:gd name="connsiteY0" fmla="*/ 76200 h 1358900"/>
              <a:gd name="connsiteX1" fmla="*/ 774700 w 2514600"/>
              <a:gd name="connsiteY1" fmla="*/ 50800 h 1358900"/>
              <a:gd name="connsiteX2" fmla="*/ 825500 w 2514600"/>
              <a:gd name="connsiteY2" fmla="*/ 38100 h 1358900"/>
              <a:gd name="connsiteX3" fmla="*/ 1104900 w 2514600"/>
              <a:gd name="connsiteY3" fmla="*/ 12700 h 1358900"/>
              <a:gd name="connsiteX4" fmla="*/ 1193800 w 2514600"/>
              <a:gd name="connsiteY4" fmla="*/ 0 h 1358900"/>
              <a:gd name="connsiteX5" fmla="*/ 1409700 w 2514600"/>
              <a:gd name="connsiteY5" fmla="*/ 25400 h 1358900"/>
              <a:gd name="connsiteX6" fmla="*/ 1485900 w 2514600"/>
              <a:gd name="connsiteY6" fmla="*/ 50800 h 1358900"/>
              <a:gd name="connsiteX7" fmla="*/ 1600200 w 2514600"/>
              <a:gd name="connsiteY7" fmla="*/ 114300 h 1358900"/>
              <a:gd name="connsiteX8" fmla="*/ 1663700 w 2514600"/>
              <a:gd name="connsiteY8" fmla="*/ 165100 h 1358900"/>
              <a:gd name="connsiteX9" fmla="*/ 1701800 w 2514600"/>
              <a:gd name="connsiteY9" fmla="*/ 203200 h 1358900"/>
              <a:gd name="connsiteX10" fmla="*/ 1739900 w 2514600"/>
              <a:gd name="connsiteY10" fmla="*/ 228600 h 1358900"/>
              <a:gd name="connsiteX11" fmla="*/ 1803400 w 2514600"/>
              <a:gd name="connsiteY11" fmla="*/ 279400 h 1358900"/>
              <a:gd name="connsiteX12" fmla="*/ 1841500 w 2514600"/>
              <a:gd name="connsiteY12" fmla="*/ 304800 h 1358900"/>
              <a:gd name="connsiteX13" fmla="*/ 1879600 w 2514600"/>
              <a:gd name="connsiteY13" fmla="*/ 317500 h 1358900"/>
              <a:gd name="connsiteX14" fmla="*/ 2197100 w 2514600"/>
              <a:gd name="connsiteY14" fmla="*/ 330200 h 1358900"/>
              <a:gd name="connsiteX15" fmla="*/ 2247900 w 2514600"/>
              <a:gd name="connsiteY15" fmla="*/ 342900 h 1358900"/>
              <a:gd name="connsiteX16" fmla="*/ 2324100 w 2514600"/>
              <a:gd name="connsiteY16" fmla="*/ 368300 h 1358900"/>
              <a:gd name="connsiteX17" fmla="*/ 2413000 w 2514600"/>
              <a:gd name="connsiteY17" fmla="*/ 393700 h 1358900"/>
              <a:gd name="connsiteX18" fmla="*/ 2451100 w 2514600"/>
              <a:gd name="connsiteY18" fmla="*/ 419100 h 1358900"/>
              <a:gd name="connsiteX19" fmla="*/ 2489200 w 2514600"/>
              <a:gd name="connsiteY19" fmla="*/ 533400 h 1358900"/>
              <a:gd name="connsiteX20" fmla="*/ 2501900 w 2514600"/>
              <a:gd name="connsiteY20" fmla="*/ 571500 h 1358900"/>
              <a:gd name="connsiteX21" fmla="*/ 2514600 w 2514600"/>
              <a:gd name="connsiteY21" fmla="*/ 635000 h 1358900"/>
              <a:gd name="connsiteX22" fmla="*/ 2501900 w 2514600"/>
              <a:gd name="connsiteY22" fmla="*/ 850900 h 1358900"/>
              <a:gd name="connsiteX23" fmla="*/ 2489200 w 2514600"/>
              <a:gd name="connsiteY23" fmla="*/ 889000 h 1358900"/>
              <a:gd name="connsiteX24" fmla="*/ 2476500 w 2514600"/>
              <a:gd name="connsiteY24" fmla="*/ 939800 h 1358900"/>
              <a:gd name="connsiteX25" fmla="*/ 2451100 w 2514600"/>
              <a:gd name="connsiteY25" fmla="*/ 1016000 h 1358900"/>
              <a:gd name="connsiteX26" fmla="*/ 2425700 w 2514600"/>
              <a:gd name="connsiteY26" fmla="*/ 1054100 h 1358900"/>
              <a:gd name="connsiteX27" fmla="*/ 2273300 w 2514600"/>
              <a:gd name="connsiteY27" fmla="*/ 1181100 h 1358900"/>
              <a:gd name="connsiteX28" fmla="*/ 2222500 w 2514600"/>
              <a:gd name="connsiteY28" fmla="*/ 1206500 h 1358900"/>
              <a:gd name="connsiteX29" fmla="*/ 2184400 w 2514600"/>
              <a:gd name="connsiteY29" fmla="*/ 1219200 h 1358900"/>
              <a:gd name="connsiteX30" fmla="*/ 2095500 w 2514600"/>
              <a:gd name="connsiteY30" fmla="*/ 1257300 h 1358900"/>
              <a:gd name="connsiteX31" fmla="*/ 2057400 w 2514600"/>
              <a:gd name="connsiteY31" fmla="*/ 1282700 h 1358900"/>
              <a:gd name="connsiteX32" fmla="*/ 1981200 w 2514600"/>
              <a:gd name="connsiteY32" fmla="*/ 1308100 h 1358900"/>
              <a:gd name="connsiteX33" fmla="*/ 1905000 w 2514600"/>
              <a:gd name="connsiteY33" fmla="*/ 1346200 h 1358900"/>
              <a:gd name="connsiteX34" fmla="*/ 1689100 w 2514600"/>
              <a:gd name="connsiteY34" fmla="*/ 1333500 h 1358900"/>
              <a:gd name="connsiteX35" fmla="*/ 1612900 w 2514600"/>
              <a:gd name="connsiteY35" fmla="*/ 1320800 h 1358900"/>
              <a:gd name="connsiteX36" fmla="*/ 1485900 w 2514600"/>
              <a:gd name="connsiteY36" fmla="*/ 1308100 h 1358900"/>
              <a:gd name="connsiteX37" fmla="*/ 1219200 w 2514600"/>
              <a:gd name="connsiteY37" fmla="*/ 1333500 h 1358900"/>
              <a:gd name="connsiteX38" fmla="*/ 1181100 w 2514600"/>
              <a:gd name="connsiteY38" fmla="*/ 1346200 h 1358900"/>
              <a:gd name="connsiteX39" fmla="*/ 1117600 w 2514600"/>
              <a:gd name="connsiteY39" fmla="*/ 1358900 h 1358900"/>
              <a:gd name="connsiteX40" fmla="*/ 762000 w 2514600"/>
              <a:gd name="connsiteY40" fmla="*/ 1346200 h 1358900"/>
              <a:gd name="connsiteX41" fmla="*/ 647700 w 2514600"/>
              <a:gd name="connsiteY41" fmla="*/ 1308100 h 1358900"/>
              <a:gd name="connsiteX42" fmla="*/ 609600 w 2514600"/>
              <a:gd name="connsiteY42" fmla="*/ 1295400 h 1358900"/>
              <a:gd name="connsiteX43" fmla="*/ 419100 w 2514600"/>
              <a:gd name="connsiteY43" fmla="*/ 1270000 h 1358900"/>
              <a:gd name="connsiteX44" fmla="*/ 381000 w 2514600"/>
              <a:gd name="connsiteY44" fmla="*/ 1257300 h 1358900"/>
              <a:gd name="connsiteX45" fmla="*/ 292100 w 2514600"/>
              <a:gd name="connsiteY45" fmla="*/ 1231900 h 1358900"/>
              <a:gd name="connsiteX46" fmla="*/ 254000 w 2514600"/>
              <a:gd name="connsiteY46" fmla="*/ 1206500 h 1358900"/>
              <a:gd name="connsiteX47" fmla="*/ 177800 w 2514600"/>
              <a:gd name="connsiteY47" fmla="*/ 1130300 h 1358900"/>
              <a:gd name="connsiteX48" fmla="*/ 139700 w 2514600"/>
              <a:gd name="connsiteY48" fmla="*/ 1092200 h 1358900"/>
              <a:gd name="connsiteX49" fmla="*/ 88900 w 2514600"/>
              <a:gd name="connsiteY49" fmla="*/ 1016000 h 1358900"/>
              <a:gd name="connsiteX50" fmla="*/ 76200 w 2514600"/>
              <a:gd name="connsiteY50" fmla="*/ 977900 h 1358900"/>
              <a:gd name="connsiteX51" fmla="*/ 25400 w 2514600"/>
              <a:gd name="connsiteY51" fmla="*/ 901700 h 1358900"/>
              <a:gd name="connsiteX52" fmla="*/ 0 w 2514600"/>
              <a:gd name="connsiteY52" fmla="*/ 863600 h 1358900"/>
              <a:gd name="connsiteX53" fmla="*/ 12700 w 2514600"/>
              <a:gd name="connsiteY53" fmla="*/ 673100 h 1358900"/>
              <a:gd name="connsiteX54" fmla="*/ 25400 w 2514600"/>
              <a:gd name="connsiteY54" fmla="*/ 635000 h 1358900"/>
              <a:gd name="connsiteX55" fmla="*/ 50800 w 2514600"/>
              <a:gd name="connsiteY55" fmla="*/ 520700 h 1358900"/>
              <a:gd name="connsiteX56" fmla="*/ 63500 w 2514600"/>
              <a:gd name="connsiteY56" fmla="*/ 469900 h 1358900"/>
              <a:gd name="connsiteX57" fmla="*/ 88900 w 2514600"/>
              <a:gd name="connsiteY57" fmla="*/ 342900 h 1358900"/>
              <a:gd name="connsiteX58" fmla="*/ 127000 w 2514600"/>
              <a:gd name="connsiteY58" fmla="*/ 203200 h 1358900"/>
              <a:gd name="connsiteX59" fmla="*/ 139700 w 2514600"/>
              <a:gd name="connsiteY59" fmla="*/ 165100 h 1358900"/>
              <a:gd name="connsiteX60" fmla="*/ 177800 w 2514600"/>
              <a:gd name="connsiteY60" fmla="*/ 139700 h 1358900"/>
              <a:gd name="connsiteX61" fmla="*/ 215900 w 2514600"/>
              <a:gd name="connsiteY61" fmla="*/ 127000 h 1358900"/>
              <a:gd name="connsiteX62" fmla="*/ 304800 w 2514600"/>
              <a:gd name="connsiteY62" fmla="*/ 101600 h 1358900"/>
              <a:gd name="connsiteX63" fmla="*/ 342900 w 2514600"/>
              <a:gd name="connsiteY63" fmla="*/ 76200 h 1358900"/>
              <a:gd name="connsiteX64" fmla="*/ 381000 w 2514600"/>
              <a:gd name="connsiteY64" fmla="*/ 63500 h 1358900"/>
              <a:gd name="connsiteX65" fmla="*/ 495300 w 2514600"/>
              <a:gd name="connsiteY65" fmla="*/ 0 h 1358900"/>
              <a:gd name="connsiteX66" fmla="*/ 660400 w 2514600"/>
              <a:gd name="connsiteY66" fmla="*/ 12700 h 1358900"/>
              <a:gd name="connsiteX67" fmla="*/ 698500 w 2514600"/>
              <a:gd name="connsiteY67" fmla="*/ 50800 h 1358900"/>
              <a:gd name="connsiteX68" fmla="*/ 736600 w 2514600"/>
              <a:gd name="connsiteY68" fmla="*/ 101600 h 1358900"/>
              <a:gd name="connsiteX0" fmla="*/ 647700 w 2514600"/>
              <a:gd name="connsiteY0" fmla="*/ 76200 h 1358900"/>
              <a:gd name="connsiteX1" fmla="*/ 774700 w 2514600"/>
              <a:gd name="connsiteY1" fmla="*/ 50800 h 1358900"/>
              <a:gd name="connsiteX2" fmla="*/ 825500 w 2514600"/>
              <a:gd name="connsiteY2" fmla="*/ 38100 h 1358900"/>
              <a:gd name="connsiteX3" fmla="*/ 1104900 w 2514600"/>
              <a:gd name="connsiteY3" fmla="*/ 12700 h 1358900"/>
              <a:gd name="connsiteX4" fmla="*/ 1193800 w 2514600"/>
              <a:gd name="connsiteY4" fmla="*/ 0 h 1358900"/>
              <a:gd name="connsiteX5" fmla="*/ 1409700 w 2514600"/>
              <a:gd name="connsiteY5" fmla="*/ 25400 h 1358900"/>
              <a:gd name="connsiteX6" fmla="*/ 1485900 w 2514600"/>
              <a:gd name="connsiteY6" fmla="*/ 50800 h 1358900"/>
              <a:gd name="connsiteX7" fmla="*/ 1600200 w 2514600"/>
              <a:gd name="connsiteY7" fmla="*/ 114300 h 1358900"/>
              <a:gd name="connsiteX8" fmla="*/ 1663700 w 2514600"/>
              <a:gd name="connsiteY8" fmla="*/ 165100 h 1358900"/>
              <a:gd name="connsiteX9" fmla="*/ 1701800 w 2514600"/>
              <a:gd name="connsiteY9" fmla="*/ 203200 h 1358900"/>
              <a:gd name="connsiteX10" fmla="*/ 1739900 w 2514600"/>
              <a:gd name="connsiteY10" fmla="*/ 228600 h 1358900"/>
              <a:gd name="connsiteX11" fmla="*/ 1803400 w 2514600"/>
              <a:gd name="connsiteY11" fmla="*/ 279400 h 1358900"/>
              <a:gd name="connsiteX12" fmla="*/ 1841500 w 2514600"/>
              <a:gd name="connsiteY12" fmla="*/ 304800 h 1358900"/>
              <a:gd name="connsiteX13" fmla="*/ 1879600 w 2514600"/>
              <a:gd name="connsiteY13" fmla="*/ 317500 h 1358900"/>
              <a:gd name="connsiteX14" fmla="*/ 2197100 w 2514600"/>
              <a:gd name="connsiteY14" fmla="*/ 330200 h 1358900"/>
              <a:gd name="connsiteX15" fmla="*/ 2247900 w 2514600"/>
              <a:gd name="connsiteY15" fmla="*/ 342900 h 1358900"/>
              <a:gd name="connsiteX16" fmla="*/ 2324100 w 2514600"/>
              <a:gd name="connsiteY16" fmla="*/ 368300 h 1358900"/>
              <a:gd name="connsiteX17" fmla="*/ 2413000 w 2514600"/>
              <a:gd name="connsiteY17" fmla="*/ 393700 h 1358900"/>
              <a:gd name="connsiteX18" fmla="*/ 2451100 w 2514600"/>
              <a:gd name="connsiteY18" fmla="*/ 419100 h 1358900"/>
              <a:gd name="connsiteX19" fmla="*/ 2489200 w 2514600"/>
              <a:gd name="connsiteY19" fmla="*/ 533400 h 1358900"/>
              <a:gd name="connsiteX20" fmla="*/ 2501900 w 2514600"/>
              <a:gd name="connsiteY20" fmla="*/ 571500 h 1358900"/>
              <a:gd name="connsiteX21" fmla="*/ 2514600 w 2514600"/>
              <a:gd name="connsiteY21" fmla="*/ 635000 h 1358900"/>
              <a:gd name="connsiteX22" fmla="*/ 2501900 w 2514600"/>
              <a:gd name="connsiteY22" fmla="*/ 850900 h 1358900"/>
              <a:gd name="connsiteX23" fmla="*/ 2489200 w 2514600"/>
              <a:gd name="connsiteY23" fmla="*/ 889000 h 1358900"/>
              <a:gd name="connsiteX24" fmla="*/ 2476500 w 2514600"/>
              <a:gd name="connsiteY24" fmla="*/ 939800 h 1358900"/>
              <a:gd name="connsiteX25" fmla="*/ 2451100 w 2514600"/>
              <a:gd name="connsiteY25" fmla="*/ 1016000 h 1358900"/>
              <a:gd name="connsiteX26" fmla="*/ 2425700 w 2514600"/>
              <a:gd name="connsiteY26" fmla="*/ 1054100 h 1358900"/>
              <a:gd name="connsiteX27" fmla="*/ 2273300 w 2514600"/>
              <a:gd name="connsiteY27" fmla="*/ 1181100 h 1358900"/>
              <a:gd name="connsiteX28" fmla="*/ 2222500 w 2514600"/>
              <a:gd name="connsiteY28" fmla="*/ 1206500 h 1358900"/>
              <a:gd name="connsiteX29" fmla="*/ 2184400 w 2514600"/>
              <a:gd name="connsiteY29" fmla="*/ 1219200 h 1358900"/>
              <a:gd name="connsiteX30" fmla="*/ 2095500 w 2514600"/>
              <a:gd name="connsiteY30" fmla="*/ 1257300 h 1358900"/>
              <a:gd name="connsiteX31" fmla="*/ 2057400 w 2514600"/>
              <a:gd name="connsiteY31" fmla="*/ 1282700 h 1358900"/>
              <a:gd name="connsiteX32" fmla="*/ 1981200 w 2514600"/>
              <a:gd name="connsiteY32" fmla="*/ 1308100 h 1358900"/>
              <a:gd name="connsiteX33" fmla="*/ 1905000 w 2514600"/>
              <a:gd name="connsiteY33" fmla="*/ 1346200 h 1358900"/>
              <a:gd name="connsiteX34" fmla="*/ 1689100 w 2514600"/>
              <a:gd name="connsiteY34" fmla="*/ 1333500 h 1358900"/>
              <a:gd name="connsiteX35" fmla="*/ 1612900 w 2514600"/>
              <a:gd name="connsiteY35" fmla="*/ 1320800 h 1358900"/>
              <a:gd name="connsiteX36" fmla="*/ 1485900 w 2514600"/>
              <a:gd name="connsiteY36" fmla="*/ 1308100 h 1358900"/>
              <a:gd name="connsiteX37" fmla="*/ 1219200 w 2514600"/>
              <a:gd name="connsiteY37" fmla="*/ 1333500 h 1358900"/>
              <a:gd name="connsiteX38" fmla="*/ 1181100 w 2514600"/>
              <a:gd name="connsiteY38" fmla="*/ 1346200 h 1358900"/>
              <a:gd name="connsiteX39" fmla="*/ 1117600 w 2514600"/>
              <a:gd name="connsiteY39" fmla="*/ 1358900 h 1358900"/>
              <a:gd name="connsiteX40" fmla="*/ 762000 w 2514600"/>
              <a:gd name="connsiteY40" fmla="*/ 1346200 h 1358900"/>
              <a:gd name="connsiteX41" fmla="*/ 647700 w 2514600"/>
              <a:gd name="connsiteY41" fmla="*/ 1308100 h 1358900"/>
              <a:gd name="connsiteX42" fmla="*/ 609600 w 2514600"/>
              <a:gd name="connsiteY42" fmla="*/ 1295400 h 1358900"/>
              <a:gd name="connsiteX43" fmla="*/ 419100 w 2514600"/>
              <a:gd name="connsiteY43" fmla="*/ 1270000 h 1358900"/>
              <a:gd name="connsiteX44" fmla="*/ 381000 w 2514600"/>
              <a:gd name="connsiteY44" fmla="*/ 1257300 h 1358900"/>
              <a:gd name="connsiteX45" fmla="*/ 292100 w 2514600"/>
              <a:gd name="connsiteY45" fmla="*/ 1231900 h 1358900"/>
              <a:gd name="connsiteX46" fmla="*/ 254000 w 2514600"/>
              <a:gd name="connsiteY46" fmla="*/ 1206500 h 1358900"/>
              <a:gd name="connsiteX47" fmla="*/ 177800 w 2514600"/>
              <a:gd name="connsiteY47" fmla="*/ 1130300 h 1358900"/>
              <a:gd name="connsiteX48" fmla="*/ 139700 w 2514600"/>
              <a:gd name="connsiteY48" fmla="*/ 1092200 h 1358900"/>
              <a:gd name="connsiteX49" fmla="*/ 88900 w 2514600"/>
              <a:gd name="connsiteY49" fmla="*/ 1016000 h 1358900"/>
              <a:gd name="connsiteX50" fmla="*/ 76200 w 2514600"/>
              <a:gd name="connsiteY50" fmla="*/ 977900 h 1358900"/>
              <a:gd name="connsiteX51" fmla="*/ 25400 w 2514600"/>
              <a:gd name="connsiteY51" fmla="*/ 901700 h 1358900"/>
              <a:gd name="connsiteX52" fmla="*/ 0 w 2514600"/>
              <a:gd name="connsiteY52" fmla="*/ 863600 h 1358900"/>
              <a:gd name="connsiteX53" fmla="*/ 12700 w 2514600"/>
              <a:gd name="connsiteY53" fmla="*/ 673100 h 1358900"/>
              <a:gd name="connsiteX54" fmla="*/ 25400 w 2514600"/>
              <a:gd name="connsiteY54" fmla="*/ 635000 h 1358900"/>
              <a:gd name="connsiteX55" fmla="*/ 50800 w 2514600"/>
              <a:gd name="connsiteY55" fmla="*/ 520700 h 1358900"/>
              <a:gd name="connsiteX56" fmla="*/ 63500 w 2514600"/>
              <a:gd name="connsiteY56" fmla="*/ 469900 h 1358900"/>
              <a:gd name="connsiteX57" fmla="*/ 88900 w 2514600"/>
              <a:gd name="connsiteY57" fmla="*/ 342900 h 1358900"/>
              <a:gd name="connsiteX58" fmla="*/ 127000 w 2514600"/>
              <a:gd name="connsiteY58" fmla="*/ 203200 h 1358900"/>
              <a:gd name="connsiteX59" fmla="*/ 139700 w 2514600"/>
              <a:gd name="connsiteY59" fmla="*/ 165100 h 1358900"/>
              <a:gd name="connsiteX60" fmla="*/ 177800 w 2514600"/>
              <a:gd name="connsiteY60" fmla="*/ 139700 h 1358900"/>
              <a:gd name="connsiteX61" fmla="*/ 215900 w 2514600"/>
              <a:gd name="connsiteY61" fmla="*/ 127000 h 1358900"/>
              <a:gd name="connsiteX62" fmla="*/ 304800 w 2514600"/>
              <a:gd name="connsiteY62" fmla="*/ 101600 h 1358900"/>
              <a:gd name="connsiteX63" fmla="*/ 342900 w 2514600"/>
              <a:gd name="connsiteY63" fmla="*/ 76200 h 1358900"/>
              <a:gd name="connsiteX64" fmla="*/ 381000 w 2514600"/>
              <a:gd name="connsiteY64" fmla="*/ 63500 h 1358900"/>
              <a:gd name="connsiteX65" fmla="*/ 495300 w 2514600"/>
              <a:gd name="connsiteY65" fmla="*/ 0 h 1358900"/>
              <a:gd name="connsiteX66" fmla="*/ 660400 w 2514600"/>
              <a:gd name="connsiteY66" fmla="*/ 12700 h 1358900"/>
              <a:gd name="connsiteX67" fmla="*/ 698500 w 2514600"/>
              <a:gd name="connsiteY67" fmla="*/ 50800 h 1358900"/>
              <a:gd name="connsiteX68" fmla="*/ 711200 w 2514600"/>
              <a:gd name="connsiteY68" fmla="*/ 60325 h 1358900"/>
              <a:gd name="connsiteX0" fmla="*/ 714375 w 2514600"/>
              <a:gd name="connsiteY0" fmla="*/ 60325 h 1358900"/>
              <a:gd name="connsiteX1" fmla="*/ 774700 w 2514600"/>
              <a:gd name="connsiteY1" fmla="*/ 50800 h 1358900"/>
              <a:gd name="connsiteX2" fmla="*/ 825500 w 2514600"/>
              <a:gd name="connsiteY2" fmla="*/ 38100 h 1358900"/>
              <a:gd name="connsiteX3" fmla="*/ 1104900 w 2514600"/>
              <a:gd name="connsiteY3" fmla="*/ 12700 h 1358900"/>
              <a:gd name="connsiteX4" fmla="*/ 1193800 w 2514600"/>
              <a:gd name="connsiteY4" fmla="*/ 0 h 1358900"/>
              <a:gd name="connsiteX5" fmla="*/ 1409700 w 2514600"/>
              <a:gd name="connsiteY5" fmla="*/ 25400 h 1358900"/>
              <a:gd name="connsiteX6" fmla="*/ 1485900 w 2514600"/>
              <a:gd name="connsiteY6" fmla="*/ 50800 h 1358900"/>
              <a:gd name="connsiteX7" fmla="*/ 1600200 w 2514600"/>
              <a:gd name="connsiteY7" fmla="*/ 114300 h 1358900"/>
              <a:gd name="connsiteX8" fmla="*/ 1663700 w 2514600"/>
              <a:gd name="connsiteY8" fmla="*/ 165100 h 1358900"/>
              <a:gd name="connsiteX9" fmla="*/ 1701800 w 2514600"/>
              <a:gd name="connsiteY9" fmla="*/ 203200 h 1358900"/>
              <a:gd name="connsiteX10" fmla="*/ 1739900 w 2514600"/>
              <a:gd name="connsiteY10" fmla="*/ 228600 h 1358900"/>
              <a:gd name="connsiteX11" fmla="*/ 1803400 w 2514600"/>
              <a:gd name="connsiteY11" fmla="*/ 279400 h 1358900"/>
              <a:gd name="connsiteX12" fmla="*/ 1841500 w 2514600"/>
              <a:gd name="connsiteY12" fmla="*/ 304800 h 1358900"/>
              <a:gd name="connsiteX13" fmla="*/ 1879600 w 2514600"/>
              <a:gd name="connsiteY13" fmla="*/ 317500 h 1358900"/>
              <a:gd name="connsiteX14" fmla="*/ 2197100 w 2514600"/>
              <a:gd name="connsiteY14" fmla="*/ 330200 h 1358900"/>
              <a:gd name="connsiteX15" fmla="*/ 2247900 w 2514600"/>
              <a:gd name="connsiteY15" fmla="*/ 342900 h 1358900"/>
              <a:gd name="connsiteX16" fmla="*/ 2324100 w 2514600"/>
              <a:gd name="connsiteY16" fmla="*/ 368300 h 1358900"/>
              <a:gd name="connsiteX17" fmla="*/ 2413000 w 2514600"/>
              <a:gd name="connsiteY17" fmla="*/ 393700 h 1358900"/>
              <a:gd name="connsiteX18" fmla="*/ 2451100 w 2514600"/>
              <a:gd name="connsiteY18" fmla="*/ 419100 h 1358900"/>
              <a:gd name="connsiteX19" fmla="*/ 2489200 w 2514600"/>
              <a:gd name="connsiteY19" fmla="*/ 533400 h 1358900"/>
              <a:gd name="connsiteX20" fmla="*/ 2501900 w 2514600"/>
              <a:gd name="connsiteY20" fmla="*/ 571500 h 1358900"/>
              <a:gd name="connsiteX21" fmla="*/ 2514600 w 2514600"/>
              <a:gd name="connsiteY21" fmla="*/ 635000 h 1358900"/>
              <a:gd name="connsiteX22" fmla="*/ 2501900 w 2514600"/>
              <a:gd name="connsiteY22" fmla="*/ 850900 h 1358900"/>
              <a:gd name="connsiteX23" fmla="*/ 2489200 w 2514600"/>
              <a:gd name="connsiteY23" fmla="*/ 889000 h 1358900"/>
              <a:gd name="connsiteX24" fmla="*/ 2476500 w 2514600"/>
              <a:gd name="connsiteY24" fmla="*/ 939800 h 1358900"/>
              <a:gd name="connsiteX25" fmla="*/ 2451100 w 2514600"/>
              <a:gd name="connsiteY25" fmla="*/ 1016000 h 1358900"/>
              <a:gd name="connsiteX26" fmla="*/ 2425700 w 2514600"/>
              <a:gd name="connsiteY26" fmla="*/ 1054100 h 1358900"/>
              <a:gd name="connsiteX27" fmla="*/ 2273300 w 2514600"/>
              <a:gd name="connsiteY27" fmla="*/ 1181100 h 1358900"/>
              <a:gd name="connsiteX28" fmla="*/ 2222500 w 2514600"/>
              <a:gd name="connsiteY28" fmla="*/ 1206500 h 1358900"/>
              <a:gd name="connsiteX29" fmla="*/ 2184400 w 2514600"/>
              <a:gd name="connsiteY29" fmla="*/ 1219200 h 1358900"/>
              <a:gd name="connsiteX30" fmla="*/ 2095500 w 2514600"/>
              <a:gd name="connsiteY30" fmla="*/ 1257300 h 1358900"/>
              <a:gd name="connsiteX31" fmla="*/ 2057400 w 2514600"/>
              <a:gd name="connsiteY31" fmla="*/ 1282700 h 1358900"/>
              <a:gd name="connsiteX32" fmla="*/ 1981200 w 2514600"/>
              <a:gd name="connsiteY32" fmla="*/ 1308100 h 1358900"/>
              <a:gd name="connsiteX33" fmla="*/ 1905000 w 2514600"/>
              <a:gd name="connsiteY33" fmla="*/ 1346200 h 1358900"/>
              <a:gd name="connsiteX34" fmla="*/ 1689100 w 2514600"/>
              <a:gd name="connsiteY34" fmla="*/ 1333500 h 1358900"/>
              <a:gd name="connsiteX35" fmla="*/ 1612900 w 2514600"/>
              <a:gd name="connsiteY35" fmla="*/ 1320800 h 1358900"/>
              <a:gd name="connsiteX36" fmla="*/ 1485900 w 2514600"/>
              <a:gd name="connsiteY36" fmla="*/ 1308100 h 1358900"/>
              <a:gd name="connsiteX37" fmla="*/ 1219200 w 2514600"/>
              <a:gd name="connsiteY37" fmla="*/ 1333500 h 1358900"/>
              <a:gd name="connsiteX38" fmla="*/ 1181100 w 2514600"/>
              <a:gd name="connsiteY38" fmla="*/ 1346200 h 1358900"/>
              <a:gd name="connsiteX39" fmla="*/ 1117600 w 2514600"/>
              <a:gd name="connsiteY39" fmla="*/ 1358900 h 1358900"/>
              <a:gd name="connsiteX40" fmla="*/ 762000 w 2514600"/>
              <a:gd name="connsiteY40" fmla="*/ 1346200 h 1358900"/>
              <a:gd name="connsiteX41" fmla="*/ 647700 w 2514600"/>
              <a:gd name="connsiteY41" fmla="*/ 1308100 h 1358900"/>
              <a:gd name="connsiteX42" fmla="*/ 609600 w 2514600"/>
              <a:gd name="connsiteY42" fmla="*/ 1295400 h 1358900"/>
              <a:gd name="connsiteX43" fmla="*/ 419100 w 2514600"/>
              <a:gd name="connsiteY43" fmla="*/ 1270000 h 1358900"/>
              <a:gd name="connsiteX44" fmla="*/ 381000 w 2514600"/>
              <a:gd name="connsiteY44" fmla="*/ 1257300 h 1358900"/>
              <a:gd name="connsiteX45" fmla="*/ 292100 w 2514600"/>
              <a:gd name="connsiteY45" fmla="*/ 1231900 h 1358900"/>
              <a:gd name="connsiteX46" fmla="*/ 254000 w 2514600"/>
              <a:gd name="connsiteY46" fmla="*/ 1206500 h 1358900"/>
              <a:gd name="connsiteX47" fmla="*/ 177800 w 2514600"/>
              <a:gd name="connsiteY47" fmla="*/ 1130300 h 1358900"/>
              <a:gd name="connsiteX48" fmla="*/ 139700 w 2514600"/>
              <a:gd name="connsiteY48" fmla="*/ 1092200 h 1358900"/>
              <a:gd name="connsiteX49" fmla="*/ 88900 w 2514600"/>
              <a:gd name="connsiteY49" fmla="*/ 1016000 h 1358900"/>
              <a:gd name="connsiteX50" fmla="*/ 76200 w 2514600"/>
              <a:gd name="connsiteY50" fmla="*/ 977900 h 1358900"/>
              <a:gd name="connsiteX51" fmla="*/ 25400 w 2514600"/>
              <a:gd name="connsiteY51" fmla="*/ 901700 h 1358900"/>
              <a:gd name="connsiteX52" fmla="*/ 0 w 2514600"/>
              <a:gd name="connsiteY52" fmla="*/ 863600 h 1358900"/>
              <a:gd name="connsiteX53" fmla="*/ 12700 w 2514600"/>
              <a:gd name="connsiteY53" fmla="*/ 673100 h 1358900"/>
              <a:gd name="connsiteX54" fmla="*/ 25400 w 2514600"/>
              <a:gd name="connsiteY54" fmla="*/ 635000 h 1358900"/>
              <a:gd name="connsiteX55" fmla="*/ 50800 w 2514600"/>
              <a:gd name="connsiteY55" fmla="*/ 520700 h 1358900"/>
              <a:gd name="connsiteX56" fmla="*/ 63500 w 2514600"/>
              <a:gd name="connsiteY56" fmla="*/ 469900 h 1358900"/>
              <a:gd name="connsiteX57" fmla="*/ 88900 w 2514600"/>
              <a:gd name="connsiteY57" fmla="*/ 342900 h 1358900"/>
              <a:gd name="connsiteX58" fmla="*/ 127000 w 2514600"/>
              <a:gd name="connsiteY58" fmla="*/ 203200 h 1358900"/>
              <a:gd name="connsiteX59" fmla="*/ 139700 w 2514600"/>
              <a:gd name="connsiteY59" fmla="*/ 165100 h 1358900"/>
              <a:gd name="connsiteX60" fmla="*/ 177800 w 2514600"/>
              <a:gd name="connsiteY60" fmla="*/ 139700 h 1358900"/>
              <a:gd name="connsiteX61" fmla="*/ 215900 w 2514600"/>
              <a:gd name="connsiteY61" fmla="*/ 127000 h 1358900"/>
              <a:gd name="connsiteX62" fmla="*/ 304800 w 2514600"/>
              <a:gd name="connsiteY62" fmla="*/ 101600 h 1358900"/>
              <a:gd name="connsiteX63" fmla="*/ 342900 w 2514600"/>
              <a:gd name="connsiteY63" fmla="*/ 76200 h 1358900"/>
              <a:gd name="connsiteX64" fmla="*/ 381000 w 2514600"/>
              <a:gd name="connsiteY64" fmla="*/ 63500 h 1358900"/>
              <a:gd name="connsiteX65" fmla="*/ 495300 w 2514600"/>
              <a:gd name="connsiteY65" fmla="*/ 0 h 1358900"/>
              <a:gd name="connsiteX66" fmla="*/ 660400 w 2514600"/>
              <a:gd name="connsiteY66" fmla="*/ 12700 h 1358900"/>
              <a:gd name="connsiteX67" fmla="*/ 698500 w 2514600"/>
              <a:gd name="connsiteY67" fmla="*/ 50800 h 1358900"/>
              <a:gd name="connsiteX68" fmla="*/ 711200 w 2514600"/>
              <a:gd name="connsiteY68" fmla="*/ 60325 h 1358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</a:cxnLst>
            <a:rect l="l" t="t" r="r" b="b"/>
            <a:pathLst>
              <a:path w="2514600" h="1358900">
                <a:moveTo>
                  <a:pt x="714375" y="60325"/>
                </a:moveTo>
                <a:cubicBezTo>
                  <a:pt x="756708" y="51858"/>
                  <a:pt x="756179" y="54504"/>
                  <a:pt x="774700" y="50800"/>
                </a:cubicBezTo>
                <a:cubicBezTo>
                  <a:pt x="793221" y="47096"/>
                  <a:pt x="808161" y="40101"/>
                  <a:pt x="825500" y="38100"/>
                </a:cubicBezTo>
                <a:cubicBezTo>
                  <a:pt x="918401" y="27381"/>
                  <a:pt x="1012323" y="25925"/>
                  <a:pt x="1104900" y="12700"/>
                </a:cubicBezTo>
                <a:lnTo>
                  <a:pt x="1193800" y="0"/>
                </a:lnTo>
                <a:cubicBezTo>
                  <a:pt x="1302343" y="8349"/>
                  <a:pt x="1328740" y="1112"/>
                  <a:pt x="1409700" y="25400"/>
                </a:cubicBezTo>
                <a:cubicBezTo>
                  <a:pt x="1435345" y="33093"/>
                  <a:pt x="1463623" y="35948"/>
                  <a:pt x="1485900" y="50800"/>
                </a:cubicBezTo>
                <a:cubicBezTo>
                  <a:pt x="1573239" y="109026"/>
                  <a:pt x="1533140" y="91947"/>
                  <a:pt x="1600200" y="114300"/>
                </a:cubicBezTo>
                <a:cubicBezTo>
                  <a:pt x="1657006" y="199509"/>
                  <a:pt x="1590088" y="116025"/>
                  <a:pt x="1663700" y="165100"/>
                </a:cubicBezTo>
                <a:cubicBezTo>
                  <a:pt x="1678644" y="175063"/>
                  <a:pt x="1688002" y="191702"/>
                  <a:pt x="1701800" y="203200"/>
                </a:cubicBezTo>
                <a:cubicBezTo>
                  <a:pt x="1713526" y="212971"/>
                  <a:pt x="1727200" y="220133"/>
                  <a:pt x="1739900" y="228600"/>
                </a:cubicBezTo>
                <a:cubicBezTo>
                  <a:pt x="1782718" y="292826"/>
                  <a:pt x="1742056" y="248728"/>
                  <a:pt x="1803400" y="279400"/>
                </a:cubicBezTo>
                <a:cubicBezTo>
                  <a:pt x="1817052" y="286226"/>
                  <a:pt x="1827848" y="297974"/>
                  <a:pt x="1841500" y="304800"/>
                </a:cubicBezTo>
                <a:cubicBezTo>
                  <a:pt x="1853474" y="310787"/>
                  <a:pt x="1866247" y="316546"/>
                  <a:pt x="1879600" y="317500"/>
                </a:cubicBezTo>
                <a:cubicBezTo>
                  <a:pt x="1985249" y="325046"/>
                  <a:pt x="2091267" y="325967"/>
                  <a:pt x="2197100" y="330200"/>
                </a:cubicBezTo>
                <a:cubicBezTo>
                  <a:pt x="2214033" y="334433"/>
                  <a:pt x="2231182" y="337884"/>
                  <a:pt x="2247900" y="342900"/>
                </a:cubicBezTo>
                <a:cubicBezTo>
                  <a:pt x="2273545" y="350593"/>
                  <a:pt x="2298125" y="361806"/>
                  <a:pt x="2324100" y="368300"/>
                </a:cubicBezTo>
                <a:cubicBezTo>
                  <a:pt x="2340376" y="372369"/>
                  <a:pt x="2394780" y="384590"/>
                  <a:pt x="2413000" y="393700"/>
                </a:cubicBezTo>
                <a:cubicBezTo>
                  <a:pt x="2426652" y="400526"/>
                  <a:pt x="2438400" y="410633"/>
                  <a:pt x="2451100" y="419100"/>
                </a:cubicBezTo>
                <a:lnTo>
                  <a:pt x="2489200" y="533400"/>
                </a:lnTo>
                <a:cubicBezTo>
                  <a:pt x="2493433" y="546100"/>
                  <a:pt x="2499275" y="558373"/>
                  <a:pt x="2501900" y="571500"/>
                </a:cubicBezTo>
                <a:lnTo>
                  <a:pt x="2514600" y="635000"/>
                </a:lnTo>
                <a:cubicBezTo>
                  <a:pt x="2510367" y="706967"/>
                  <a:pt x="2509073" y="779167"/>
                  <a:pt x="2501900" y="850900"/>
                </a:cubicBezTo>
                <a:cubicBezTo>
                  <a:pt x="2500568" y="864221"/>
                  <a:pt x="2492878" y="876128"/>
                  <a:pt x="2489200" y="889000"/>
                </a:cubicBezTo>
                <a:cubicBezTo>
                  <a:pt x="2484405" y="905783"/>
                  <a:pt x="2481516" y="923082"/>
                  <a:pt x="2476500" y="939800"/>
                </a:cubicBezTo>
                <a:cubicBezTo>
                  <a:pt x="2468807" y="965445"/>
                  <a:pt x="2465952" y="993723"/>
                  <a:pt x="2451100" y="1016000"/>
                </a:cubicBezTo>
                <a:cubicBezTo>
                  <a:pt x="2442633" y="1028700"/>
                  <a:pt x="2435841" y="1042692"/>
                  <a:pt x="2425700" y="1054100"/>
                </a:cubicBezTo>
                <a:cubicBezTo>
                  <a:pt x="2380760" y="1104657"/>
                  <a:pt x="2334478" y="1150511"/>
                  <a:pt x="2273300" y="1181100"/>
                </a:cubicBezTo>
                <a:cubicBezTo>
                  <a:pt x="2256367" y="1189567"/>
                  <a:pt x="2239901" y="1199042"/>
                  <a:pt x="2222500" y="1206500"/>
                </a:cubicBezTo>
                <a:cubicBezTo>
                  <a:pt x="2210195" y="1211773"/>
                  <a:pt x="2196374" y="1213213"/>
                  <a:pt x="2184400" y="1219200"/>
                </a:cubicBezTo>
                <a:cubicBezTo>
                  <a:pt x="2096695" y="1263053"/>
                  <a:pt x="2201226" y="1230869"/>
                  <a:pt x="2095500" y="1257300"/>
                </a:cubicBezTo>
                <a:cubicBezTo>
                  <a:pt x="2082800" y="1265767"/>
                  <a:pt x="2071348" y="1276501"/>
                  <a:pt x="2057400" y="1282700"/>
                </a:cubicBezTo>
                <a:cubicBezTo>
                  <a:pt x="2032934" y="1293574"/>
                  <a:pt x="2003477" y="1293248"/>
                  <a:pt x="1981200" y="1308100"/>
                </a:cubicBezTo>
                <a:cubicBezTo>
                  <a:pt x="1931961" y="1340926"/>
                  <a:pt x="1957580" y="1328673"/>
                  <a:pt x="1905000" y="1346200"/>
                </a:cubicBezTo>
                <a:cubicBezTo>
                  <a:pt x="1833033" y="1341967"/>
                  <a:pt x="1760920" y="1339745"/>
                  <a:pt x="1689100" y="1333500"/>
                </a:cubicBezTo>
                <a:cubicBezTo>
                  <a:pt x="1663446" y="1331269"/>
                  <a:pt x="1638452" y="1323994"/>
                  <a:pt x="1612900" y="1320800"/>
                </a:cubicBezTo>
                <a:cubicBezTo>
                  <a:pt x="1570684" y="1315523"/>
                  <a:pt x="1528233" y="1312333"/>
                  <a:pt x="1485900" y="1308100"/>
                </a:cubicBezTo>
                <a:cubicBezTo>
                  <a:pt x="1408560" y="1313624"/>
                  <a:pt x="1301267" y="1317087"/>
                  <a:pt x="1219200" y="1333500"/>
                </a:cubicBezTo>
                <a:cubicBezTo>
                  <a:pt x="1206073" y="1336125"/>
                  <a:pt x="1194087" y="1342953"/>
                  <a:pt x="1181100" y="1346200"/>
                </a:cubicBezTo>
                <a:cubicBezTo>
                  <a:pt x="1160159" y="1351435"/>
                  <a:pt x="1138767" y="1354667"/>
                  <a:pt x="1117600" y="1358900"/>
                </a:cubicBezTo>
                <a:cubicBezTo>
                  <a:pt x="999067" y="1354667"/>
                  <a:pt x="880150" y="1356625"/>
                  <a:pt x="762000" y="1346200"/>
                </a:cubicBezTo>
                <a:lnTo>
                  <a:pt x="647700" y="1308100"/>
                </a:lnTo>
                <a:cubicBezTo>
                  <a:pt x="635000" y="1303867"/>
                  <a:pt x="622884" y="1297060"/>
                  <a:pt x="609600" y="1295400"/>
                </a:cubicBezTo>
                <a:cubicBezTo>
                  <a:pt x="478297" y="1278987"/>
                  <a:pt x="541787" y="1287527"/>
                  <a:pt x="419100" y="1270000"/>
                </a:cubicBezTo>
                <a:cubicBezTo>
                  <a:pt x="406400" y="1265767"/>
                  <a:pt x="393872" y="1260978"/>
                  <a:pt x="381000" y="1257300"/>
                </a:cubicBezTo>
                <a:cubicBezTo>
                  <a:pt x="362011" y="1251875"/>
                  <a:pt x="312400" y="1242050"/>
                  <a:pt x="292100" y="1231900"/>
                </a:cubicBezTo>
                <a:cubicBezTo>
                  <a:pt x="278448" y="1225074"/>
                  <a:pt x="265408" y="1216641"/>
                  <a:pt x="254000" y="1206500"/>
                </a:cubicBezTo>
                <a:cubicBezTo>
                  <a:pt x="227152" y="1182635"/>
                  <a:pt x="203200" y="1155700"/>
                  <a:pt x="177800" y="1130300"/>
                </a:cubicBezTo>
                <a:lnTo>
                  <a:pt x="139700" y="1092200"/>
                </a:lnTo>
                <a:cubicBezTo>
                  <a:pt x="109503" y="1001608"/>
                  <a:pt x="152321" y="1111132"/>
                  <a:pt x="88900" y="1016000"/>
                </a:cubicBezTo>
                <a:cubicBezTo>
                  <a:pt x="81474" y="1004861"/>
                  <a:pt x="82701" y="989602"/>
                  <a:pt x="76200" y="977900"/>
                </a:cubicBezTo>
                <a:cubicBezTo>
                  <a:pt x="61375" y="951215"/>
                  <a:pt x="42333" y="927100"/>
                  <a:pt x="25400" y="901700"/>
                </a:cubicBezTo>
                <a:lnTo>
                  <a:pt x="0" y="863600"/>
                </a:lnTo>
                <a:cubicBezTo>
                  <a:pt x="4233" y="800100"/>
                  <a:pt x="5672" y="736352"/>
                  <a:pt x="12700" y="673100"/>
                </a:cubicBezTo>
                <a:cubicBezTo>
                  <a:pt x="14178" y="659795"/>
                  <a:pt x="21722" y="647872"/>
                  <a:pt x="25400" y="635000"/>
                </a:cubicBezTo>
                <a:cubicBezTo>
                  <a:pt x="40886" y="580798"/>
                  <a:pt x="37706" y="579625"/>
                  <a:pt x="50800" y="520700"/>
                </a:cubicBezTo>
                <a:cubicBezTo>
                  <a:pt x="54586" y="503661"/>
                  <a:pt x="59843" y="486967"/>
                  <a:pt x="63500" y="469900"/>
                </a:cubicBezTo>
                <a:cubicBezTo>
                  <a:pt x="72546" y="427687"/>
                  <a:pt x="75248" y="383856"/>
                  <a:pt x="88900" y="342900"/>
                </a:cubicBezTo>
                <a:cubicBezTo>
                  <a:pt x="143391" y="179426"/>
                  <a:pt x="91098" y="346806"/>
                  <a:pt x="127000" y="203200"/>
                </a:cubicBezTo>
                <a:cubicBezTo>
                  <a:pt x="130247" y="190213"/>
                  <a:pt x="131337" y="175553"/>
                  <a:pt x="139700" y="165100"/>
                </a:cubicBezTo>
                <a:cubicBezTo>
                  <a:pt x="149235" y="153181"/>
                  <a:pt x="164148" y="146526"/>
                  <a:pt x="177800" y="139700"/>
                </a:cubicBezTo>
                <a:cubicBezTo>
                  <a:pt x="189774" y="133713"/>
                  <a:pt x="203028" y="130678"/>
                  <a:pt x="215900" y="127000"/>
                </a:cubicBezTo>
                <a:cubicBezTo>
                  <a:pt x="234889" y="121575"/>
                  <a:pt x="284500" y="111750"/>
                  <a:pt x="304800" y="101600"/>
                </a:cubicBezTo>
                <a:cubicBezTo>
                  <a:pt x="318452" y="94774"/>
                  <a:pt x="329248" y="83026"/>
                  <a:pt x="342900" y="76200"/>
                </a:cubicBezTo>
                <a:cubicBezTo>
                  <a:pt x="354874" y="70213"/>
                  <a:pt x="369298" y="70001"/>
                  <a:pt x="381000" y="63500"/>
                </a:cubicBezTo>
                <a:cubicBezTo>
                  <a:pt x="512008" y="-9282"/>
                  <a:pt x="409089" y="28737"/>
                  <a:pt x="495300" y="0"/>
                </a:cubicBezTo>
                <a:cubicBezTo>
                  <a:pt x="550333" y="4233"/>
                  <a:pt x="606852" y="-687"/>
                  <a:pt x="660400" y="12700"/>
                </a:cubicBezTo>
                <a:cubicBezTo>
                  <a:pt x="677824" y="17056"/>
                  <a:pt x="690033" y="42863"/>
                  <a:pt x="698500" y="50800"/>
                </a:cubicBezTo>
                <a:cubicBezTo>
                  <a:pt x="706967" y="58738"/>
                  <a:pt x="670809" y="19934"/>
                  <a:pt x="711200" y="60325"/>
                </a:cubicBezTo>
              </a:path>
            </a:pathLst>
          </a:custGeom>
          <a:noFill/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0" name="Freihandform 79"/>
          <p:cNvSpPr/>
          <p:nvPr/>
        </p:nvSpPr>
        <p:spPr>
          <a:xfrm>
            <a:off x="6848475" y="5114925"/>
            <a:ext cx="2229929" cy="1447800"/>
          </a:xfrm>
          <a:custGeom>
            <a:avLst/>
            <a:gdLst>
              <a:gd name="connsiteX0" fmla="*/ 352425 w 2229929"/>
              <a:gd name="connsiteY0" fmla="*/ 47625 h 1447800"/>
              <a:gd name="connsiteX1" fmla="*/ 333375 w 2229929"/>
              <a:gd name="connsiteY1" fmla="*/ 104775 h 1447800"/>
              <a:gd name="connsiteX2" fmla="*/ 304800 w 2229929"/>
              <a:gd name="connsiteY2" fmla="*/ 209550 h 1447800"/>
              <a:gd name="connsiteX3" fmla="*/ 285750 w 2229929"/>
              <a:gd name="connsiteY3" fmla="*/ 247650 h 1447800"/>
              <a:gd name="connsiteX4" fmla="*/ 276225 w 2229929"/>
              <a:gd name="connsiteY4" fmla="*/ 276225 h 1447800"/>
              <a:gd name="connsiteX5" fmla="*/ 190500 w 2229929"/>
              <a:gd name="connsiteY5" fmla="*/ 342900 h 1447800"/>
              <a:gd name="connsiteX6" fmla="*/ 161925 w 2229929"/>
              <a:gd name="connsiteY6" fmla="*/ 361950 h 1447800"/>
              <a:gd name="connsiteX7" fmla="*/ 133350 w 2229929"/>
              <a:gd name="connsiteY7" fmla="*/ 390525 h 1447800"/>
              <a:gd name="connsiteX8" fmla="*/ 114300 w 2229929"/>
              <a:gd name="connsiteY8" fmla="*/ 419100 h 1447800"/>
              <a:gd name="connsiteX9" fmla="*/ 76200 w 2229929"/>
              <a:gd name="connsiteY9" fmla="*/ 447675 h 1447800"/>
              <a:gd name="connsiteX10" fmla="*/ 57150 w 2229929"/>
              <a:gd name="connsiteY10" fmla="*/ 476250 h 1447800"/>
              <a:gd name="connsiteX11" fmla="*/ 28575 w 2229929"/>
              <a:gd name="connsiteY11" fmla="*/ 504825 h 1447800"/>
              <a:gd name="connsiteX12" fmla="*/ 9525 w 2229929"/>
              <a:gd name="connsiteY12" fmla="*/ 561975 h 1447800"/>
              <a:gd name="connsiteX13" fmla="*/ 0 w 2229929"/>
              <a:gd name="connsiteY13" fmla="*/ 590550 h 1447800"/>
              <a:gd name="connsiteX14" fmla="*/ 9525 w 2229929"/>
              <a:gd name="connsiteY14" fmla="*/ 933450 h 1447800"/>
              <a:gd name="connsiteX15" fmla="*/ 38100 w 2229929"/>
              <a:gd name="connsiteY15" fmla="*/ 1000125 h 1447800"/>
              <a:gd name="connsiteX16" fmla="*/ 57150 w 2229929"/>
              <a:gd name="connsiteY16" fmla="*/ 1038225 h 1447800"/>
              <a:gd name="connsiteX17" fmla="*/ 76200 w 2229929"/>
              <a:gd name="connsiteY17" fmla="*/ 1066800 h 1447800"/>
              <a:gd name="connsiteX18" fmla="*/ 95250 w 2229929"/>
              <a:gd name="connsiteY18" fmla="*/ 1152525 h 1447800"/>
              <a:gd name="connsiteX19" fmla="*/ 104775 w 2229929"/>
              <a:gd name="connsiteY19" fmla="*/ 1257300 h 1447800"/>
              <a:gd name="connsiteX20" fmla="*/ 123825 w 2229929"/>
              <a:gd name="connsiteY20" fmla="*/ 1314450 h 1447800"/>
              <a:gd name="connsiteX21" fmla="*/ 152400 w 2229929"/>
              <a:gd name="connsiteY21" fmla="*/ 1333500 h 1447800"/>
              <a:gd name="connsiteX22" fmla="*/ 200025 w 2229929"/>
              <a:gd name="connsiteY22" fmla="*/ 1371600 h 1447800"/>
              <a:gd name="connsiteX23" fmla="*/ 228600 w 2229929"/>
              <a:gd name="connsiteY23" fmla="*/ 1400175 h 1447800"/>
              <a:gd name="connsiteX24" fmla="*/ 257175 w 2229929"/>
              <a:gd name="connsiteY24" fmla="*/ 1409700 h 1447800"/>
              <a:gd name="connsiteX25" fmla="*/ 285750 w 2229929"/>
              <a:gd name="connsiteY25" fmla="*/ 1428750 h 1447800"/>
              <a:gd name="connsiteX26" fmla="*/ 342900 w 2229929"/>
              <a:gd name="connsiteY26" fmla="*/ 1447800 h 1447800"/>
              <a:gd name="connsiteX27" fmla="*/ 447675 w 2229929"/>
              <a:gd name="connsiteY27" fmla="*/ 1438275 h 1447800"/>
              <a:gd name="connsiteX28" fmla="*/ 476250 w 2229929"/>
              <a:gd name="connsiteY28" fmla="*/ 1419225 h 1447800"/>
              <a:gd name="connsiteX29" fmla="*/ 504825 w 2229929"/>
              <a:gd name="connsiteY29" fmla="*/ 1409700 h 1447800"/>
              <a:gd name="connsiteX30" fmla="*/ 590550 w 2229929"/>
              <a:gd name="connsiteY30" fmla="*/ 1390650 h 1447800"/>
              <a:gd name="connsiteX31" fmla="*/ 647700 w 2229929"/>
              <a:gd name="connsiteY31" fmla="*/ 1352550 h 1447800"/>
              <a:gd name="connsiteX32" fmla="*/ 676275 w 2229929"/>
              <a:gd name="connsiteY32" fmla="*/ 1333500 h 1447800"/>
              <a:gd name="connsiteX33" fmla="*/ 723900 w 2229929"/>
              <a:gd name="connsiteY33" fmla="*/ 1285875 h 1447800"/>
              <a:gd name="connsiteX34" fmla="*/ 742950 w 2229929"/>
              <a:gd name="connsiteY34" fmla="*/ 1257300 h 1447800"/>
              <a:gd name="connsiteX35" fmla="*/ 771525 w 2229929"/>
              <a:gd name="connsiteY35" fmla="*/ 1247775 h 1447800"/>
              <a:gd name="connsiteX36" fmla="*/ 838200 w 2229929"/>
              <a:gd name="connsiteY36" fmla="*/ 1219200 h 1447800"/>
              <a:gd name="connsiteX37" fmla="*/ 885825 w 2229929"/>
              <a:gd name="connsiteY37" fmla="*/ 1209675 h 1447800"/>
              <a:gd name="connsiteX38" fmla="*/ 1009650 w 2229929"/>
              <a:gd name="connsiteY38" fmla="*/ 1181100 h 1447800"/>
              <a:gd name="connsiteX39" fmla="*/ 1076325 w 2229929"/>
              <a:gd name="connsiteY39" fmla="*/ 1152525 h 1447800"/>
              <a:gd name="connsiteX40" fmla="*/ 1114425 w 2229929"/>
              <a:gd name="connsiteY40" fmla="*/ 1143000 h 1447800"/>
              <a:gd name="connsiteX41" fmla="*/ 1200150 w 2229929"/>
              <a:gd name="connsiteY41" fmla="*/ 1123950 h 1447800"/>
              <a:gd name="connsiteX42" fmla="*/ 1228725 w 2229929"/>
              <a:gd name="connsiteY42" fmla="*/ 1114425 h 1447800"/>
              <a:gd name="connsiteX43" fmla="*/ 1276350 w 2229929"/>
              <a:gd name="connsiteY43" fmla="*/ 1104900 h 1447800"/>
              <a:gd name="connsiteX44" fmla="*/ 1333500 w 2229929"/>
              <a:gd name="connsiteY44" fmla="*/ 1085850 h 1447800"/>
              <a:gd name="connsiteX45" fmla="*/ 2047875 w 2229929"/>
              <a:gd name="connsiteY45" fmla="*/ 1066800 h 1447800"/>
              <a:gd name="connsiteX46" fmla="*/ 2085975 w 2229929"/>
              <a:gd name="connsiteY46" fmla="*/ 1009650 h 1447800"/>
              <a:gd name="connsiteX47" fmla="*/ 2133600 w 2229929"/>
              <a:gd name="connsiteY47" fmla="*/ 942975 h 1447800"/>
              <a:gd name="connsiteX48" fmla="*/ 2200275 w 2229929"/>
              <a:gd name="connsiteY48" fmla="*/ 847725 h 1447800"/>
              <a:gd name="connsiteX49" fmla="*/ 2219325 w 2229929"/>
              <a:gd name="connsiteY49" fmla="*/ 790575 h 1447800"/>
              <a:gd name="connsiteX50" fmla="*/ 2219325 w 2229929"/>
              <a:gd name="connsiteY50" fmla="*/ 352425 h 1447800"/>
              <a:gd name="connsiteX51" fmla="*/ 2209800 w 2229929"/>
              <a:gd name="connsiteY51" fmla="*/ 200025 h 1447800"/>
              <a:gd name="connsiteX52" fmla="*/ 2200275 w 2229929"/>
              <a:gd name="connsiteY52" fmla="*/ 171450 h 1447800"/>
              <a:gd name="connsiteX53" fmla="*/ 2152650 w 2229929"/>
              <a:gd name="connsiteY53" fmla="*/ 114300 h 1447800"/>
              <a:gd name="connsiteX54" fmla="*/ 2028825 w 2229929"/>
              <a:gd name="connsiteY54" fmla="*/ 85725 h 1447800"/>
              <a:gd name="connsiteX55" fmla="*/ 1914525 w 2229929"/>
              <a:gd name="connsiteY55" fmla="*/ 47625 h 1447800"/>
              <a:gd name="connsiteX56" fmla="*/ 1885950 w 2229929"/>
              <a:gd name="connsiteY56" fmla="*/ 38100 h 1447800"/>
              <a:gd name="connsiteX57" fmla="*/ 1857375 w 2229929"/>
              <a:gd name="connsiteY57" fmla="*/ 19050 h 1447800"/>
              <a:gd name="connsiteX58" fmla="*/ 1819275 w 2229929"/>
              <a:gd name="connsiteY58" fmla="*/ 9525 h 1447800"/>
              <a:gd name="connsiteX59" fmla="*/ 1790700 w 2229929"/>
              <a:gd name="connsiteY59" fmla="*/ 0 h 1447800"/>
              <a:gd name="connsiteX60" fmla="*/ 1676400 w 2229929"/>
              <a:gd name="connsiteY60" fmla="*/ 9525 h 1447800"/>
              <a:gd name="connsiteX61" fmla="*/ 1638300 w 2229929"/>
              <a:gd name="connsiteY61" fmla="*/ 19050 h 1447800"/>
              <a:gd name="connsiteX62" fmla="*/ 1581150 w 2229929"/>
              <a:gd name="connsiteY62" fmla="*/ 28575 h 1447800"/>
              <a:gd name="connsiteX63" fmla="*/ 1543050 w 2229929"/>
              <a:gd name="connsiteY63" fmla="*/ 38100 h 1447800"/>
              <a:gd name="connsiteX64" fmla="*/ 1485900 w 2229929"/>
              <a:gd name="connsiteY64" fmla="*/ 57150 h 1447800"/>
              <a:gd name="connsiteX65" fmla="*/ 1438275 w 2229929"/>
              <a:gd name="connsiteY65" fmla="*/ 66675 h 1447800"/>
              <a:gd name="connsiteX66" fmla="*/ 1400175 w 2229929"/>
              <a:gd name="connsiteY66" fmla="*/ 76200 h 1447800"/>
              <a:gd name="connsiteX67" fmla="*/ 1343025 w 2229929"/>
              <a:gd name="connsiteY67" fmla="*/ 85725 h 1447800"/>
              <a:gd name="connsiteX68" fmla="*/ 1314450 w 2229929"/>
              <a:gd name="connsiteY68" fmla="*/ 95250 h 1447800"/>
              <a:gd name="connsiteX69" fmla="*/ 1257300 w 2229929"/>
              <a:gd name="connsiteY69" fmla="*/ 104775 h 1447800"/>
              <a:gd name="connsiteX70" fmla="*/ 1162050 w 2229929"/>
              <a:gd name="connsiteY70" fmla="*/ 133350 h 1447800"/>
              <a:gd name="connsiteX71" fmla="*/ 1009650 w 2229929"/>
              <a:gd name="connsiteY71" fmla="*/ 152400 h 1447800"/>
              <a:gd name="connsiteX72" fmla="*/ 971550 w 2229929"/>
              <a:gd name="connsiteY72" fmla="*/ 161925 h 1447800"/>
              <a:gd name="connsiteX73" fmla="*/ 790575 w 2229929"/>
              <a:gd name="connsiteY73" fmla="*/ 152400 h 1447800"/>
              <a:gd name="connsiteX74" fmla="*/ 714375 w 2229929"/>
              <a:gd name="connsiteY74" fmla="*/ 133350 h 1447800"/>
              <a:gd name="connsiteX75" fmla="*/ 619125 w 2229929"/>
              <a:gd name="connsiteY75" fmla="*/ 104775 h 1447800"/>
              <a:gd name="connsiteX76" fmla="*/ 590550 w 2229929"/>
              <a:gd name="connsiteY76" fmla="*/ 95250 h 1447800"/>
              <a:gd name="connsiteX77" fmla="*/ 561975 w 2229929"/>
              <a:gd name="connsiteY77" fmla="*/ 85725 h 1447800"/>
              <a:gd name="connsiteX78" fmla="*/ 438150 w 2229929"/>
              <a:gd name="connsiteY78" fmla="*/ 66675 h 1447800"/>
              <a:gd name="connsiteX79" fmla="*/ 352425 w 2229929"/>
              <a:gd name="connsiteY79" fmla="*/ 47625 h 1447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</a:cxnLst>
            <a:rect l="l" t="t" r="r" b="b"/>
            <a:pathLst>
              <a:path w="2229929" h="1447800">
                <a:moveTo>
                  <a:pt x="352425" y="47625"/>
                </a:moveTo>
                <a:cubicBezTo>
                  <a:pt x="334963" y="53975"/>
                  <a:pt x="338892" y="85467"/>
                  <a:pt x="333375" y="104775"/>
                </a:cubicBezTo>
                <a:cubicBezTo>
                  <a:pt x="329212" y="119344"/>
                  <a:pt x="315962" y="183506"/>
                  <a:pt x="304800" y="209550"/>
                </a:cubicBezTo>
                <a:cubicBezTo>
                  <a:pt x="299207" y="222601"/>
                  <a:pt x="291343" y="234599"/>
                  <a:pt x="285750" y="247650"/>
                </a:cubicBezTo>
                <a:cubicBezTo>
                  <a:pt x="281795" y="256878"/>
                  <a:pt x="281794" y="267871"/>
                  <a:pt x="276225" y="276225"/>
                </a:cubicBezTo>
                <a:cubicBezTo>
                  <a:pt x="258319" y="303084"/>
                  <a:pt x="213207" y="327762"/>
                  <a:pt x="190500" y="342900"/>
                </a:cubicBezTo>
                <a:cubicBezTo>
                  <a:pt x="180975" y="349250"/>
                  <a:pt x="170020" y="353855"/>
                  <a:pt x="161925" y="361950"/>
                </a:cubicBezTo>
                <a:cubicBezTo>
                  <a:pt x="152400" y="371475"/>
                  <a:pt x="141974" y="380177"/>
                  <a:pt x="133350" y="390525"/>
                </a:cubicBezTo>
                <a:cubicBezTo>
                  <a:pt x="126021" y="399319"/>
                  <a:pt x="122395" y="411005"/>
                  <a:pt x="114300" y="419100"/>
                </a:cubicBezTo>
                <a:cubicBezTo>
                  <a:pt x="103075" y="430325"/>
                  <a:pt x="87425" y="436450"/>
                  <a:pt x="76200" y="447675"/>
                </a:cubicBezTo>
                <a:cubicBezTo>
                  <a:pt x="68105" y="455770"/>
                  <a:pt x="64479" y="467456"/>
                  <a:pt x="57150" y="476250"/>
                </a:cubicBezTo>
                <a:cubicBezTo>
                  <a:pt x="48526" y="486598"/>
                  <a:pt x="38100" y="495300"/>
                  <a:pt x="28575" y="504825"/>
                </a:cubicBezTo>
                <a:lnTo>
                  <a:pt x="9525" y="561975"/>
                </a:lnTo>
                <a:lnTo>
                  <a:pt x="0" y="590550"/>
                </a:lnTo>
                <a:cubicBezTo>
                  <a:pt x="3175" y="704850"/>
                  <a:pt x="3815" y="819249"/>
                  <a:pt x="9525" y="933450"/>
                </a:cubicBezTo>
                <a:cubicBezTo>
                  <a:pt x="11454" y="972026"/>
                  <a:pt x="20859" y="969953"/>
                  <a:pt x="38100" y="1000125"/>
                </a:cubicBezTo>
                <a:cubicBezTo>
                  <a:pt x="45145" y="1012453"/>
                  <a:pt x="50105" y="1025897"/>
                  <a:pt x="57150" y="1038225"/>
                </a:cubicBezTo>
                <a:cubicBezTo>
                  <a:pt x="62830" y="1048164"/>
                  <a:pt x="71080" y="1056561"/>
                  <a:pt x="76200" y="1066800"/>
                </a:cubicBezTo>
                <a:cubicBezTo>
                  <a:pt x="87193" y="1088785"/>
                  <a:pt x="92999" y="1133389"/>
                  <a:pt x="95250" y="1152525"/>
                </a:cubicBezTo>
                <a:cubicBezTo>
                  <a:pt x="99348" y="1187354"/>
                  <a:pt x="98681" y="1222765"/>
                  <a:pt x="104775" y="1257300"/>
                </a:cubicBezTo>
                <a:cubicBezTo>
                  <a:pt x="108265" y="1277075"/>
                  <a:pt x="107117" y="1303311"/>
                  <a:pt x="123825" y="1314450"/>
                </a:cubicBezTo>
                <a:lnTo>
                  <a:pt x="152400" y="1333500"/>
                </a:lnTo>
                <a:cubicBezTo>
                  <a:pt x="195005" y="1397407"/>
                  <a:pt x="144816" y="1334794"/>
                  <a:pt x="200025" y="1371600"/>
                </a:cubicBezTo>
                <a:cubicBezTo>
                  <a:pt x="211233" y="1379072"/>
                  <a:pt x="217392" y="1392703"/>
                  <a:pt x="228600" y="1400175"/>
                </a:cubicBezTo>
                <a:cubicBezTo>
                  <a:pt x="236954" y="1405744"/>
                  <a:pt x="248195" y="1405210"/>
                  <a:pt x="257175" y="1409700"/>
                </a:cubicBezTo>
                <a:cubicBezTo>
                  <a:pt x="267414" y="1414820"/>
                  <a:pt x="275289" y="1424101"/>
                  <a:pt x="285750" y="1428750"/>
                </a:cubicBezTo>
                <a:cubicBezTo>
                  <a:pt x="304100" y="1436905"/>
                  <a:pt x="342900" y="1447800"/>
                  <a:pt x="342900" y="1447800"/>
                </a:cubicBezTo>
                <a:cubicBezTo>
                  <a:pt x="377825" y="1444625"/>
                  <a:pt x="413384" y="1445623"/>
                  <a:pt x="447675" y="1438275"/>
                </a:cubicBezTo>
                <a:cubicBezTo>
                  <a:pt x="458869" y="1435876"/>
                  <a:pt x="466011" y="1424345"/>
                  <a:pt x="476250" y="1419225"/>
                </a:cubicBezTo>
                <a:cubicBezTo>
                  <a:pt x="485230" y="1414735"/>
                  <a:pt x="495024" y="1411878"/>
                  <a:pt x="504825" y="1409700"/>
                </a:cubicBezTo>
                <a:cubicBezTo>
                  <a:pt x="522916" y="1405680"/>
                  <a:pt x="569108" y="1402562"/>
                  <a:pt x="590550" y="1390650"/>
                </a:cubicBezTo>
                <a:cubicBezTo>
                  <a:pt x="610564" y="1379531"/>
                  <a:pt x="628650" y="1365250"/>
                  <a:pt x="647700" y="1352550"/>
                </a:cubicBezTo>
                <a:lnTo>
                  <a:pt x="676275" y="1333500"/>
                </a:lnTo>
                <a:cubicBezTo>
                  <a:pt x="727075" y="1257300"/>
                  <a:pt x="660400" y="1349375"/>
                  <a:pt x="723900" y="1285875"/>
                </a:cubicBezTo>
                <a:cubicBezTo>
                  <a:pt x="731995" y="1277780"/>
                  <a:pt x="734011" y="1264451"/>
                  <a:pt x="742950" y="1257300"/>
                </a:cubicBezTo>
                <a:cubicBezTo>
                  <a:pt x="750790" y="1251028"/>
                  <a:pt x="762297" y="1251730"/>
                  <a:pt x="771525" y="1247775"/>
                </a:cubicBezTo>
                <a:cubicBezTo>
                  <a:pt x="809689" y="1231419"/>
                  <a:pt x="802459" y="1228135"/>
                  <a:pt x="838200" y="1219200"/>
                </a:cubicBezTo>
                <a:cubicBezTo>
                  <a:pt x="853906" y="1215273"/>
                  <a:pt x="870206" y="1213935"/>
                  <a:pt x="885825" y="1209675"/>
                </a:cubicBezTo>
                <a:cubicBezTo>
                  <a:pt x="1000883" y="1178296"/>
                  <a:pt x="882166" y="1199312"/>
                  <a:pt x="1009650" y="1181100"/>
                </a:cubicBezTo>
                <a:cubicBezTo>
                  <a:pt x="1151568" y="1133794"/>
                  <a:pt x="888004" y="1223145"/>
                  <a:pt x="1076325" y="1152525"/>
                </a:cubicBezTo>
                <a:cubicBezTo>
                  <a:pt x="1088582" y="1147928"/>
                  <a:pt x="1101838" y="1146596"/>
                  <a:pt x="1114425" y="1143000"/>
                </a:cubicBezTo>
                <a:cubicBezTo>
                  <a:pt x="1226996" y="1110837"/>
                  <a:pt x="1006769" y="1166924"/>
                  <a:pt x="1200150" y="1123950"/>
                </a:cubicBezTo>
                <a:cubicBezTo>
                  <a:pt x="1209951" y="1121772"/>
                  <a:pt x="1218985" y="1116860"/>
                  <a:pt x="1228725" y="1114425"/>
                </a:cubicBezTo>
                <a:cubicBezTo>
                  <a:pt x="1244431" y="1110498"/>
                  <a:pt x="1260731" y="1109160"/>
                  <a:pt x="1276350" y="1104900"/>
                </a:cubicBezTo>
                <a:cubicBezTo>
                  <a:pt x="1295723" y="1099616"/>
                  <a:pt x="1313479" y="1087390"/>
                  <a:pt x="1333500" y="1085850"/>
                </a:cubicBezTo>
                <a:cubicBezTo>
                  <a:pt x="1653621" y="1061225"/>
                  <a:pt x="1415933" y="1076993"/>
                  <a:pt x="2047875" y="1066800"/>
                </a:cubicBezTo>
                <a:cubicBezTo>
                  <a:pt x="2060575" y="1047750"/>
                  <a:pt x="2078735" y="1031370"/>
                  <a:pt x="2085975" y="1009650"/>
                </a:cubicBezTo>
                <a:cubicBezTo>
                  <a:pt x="2108200" y="942975"/>
                  <a:pt x="2085975" y="958850"/>
                  <a:pt x="2133600" y="942975"/>
                </a:cubicBezTo>
                <a:cubicBezTo>
                  <a:pt x="2146641" y="925587"/>
                  <a:pt x="2195584" y="861797"/>
                  <a:pt x="2200275" y="847725"/>
                </a:cubicBezTo>
                <a:lnTo>
                  <a:pt x="2219325" y="790575"/>
                </a:lnTo>
                <a:cubicBezTo>
                  <a:pt x="2234356" y="565112"/>
                  <a:pt x="2232544" y="663076"/>
                  <a:pt x="2219325" y="352425"/>
                </a:cubicBezTo>
                <a:cubicBezTo>
                  <a:pt x="2217161" y="301572"/>
                  <a:pt x="2215128" y="250644"/>
                  <a:pt x="2209800" y="200025"/>
                </a:cubicBezTo>
                <a:cubicBezTo>
                  <a:pt x="2208749" y="190040"/>
                  <a:pt x="2204765" y="180430"/>
                  <a:pt x="2200275" y="171450"/>
                </a:cubicBezTo>
                <a:cubicBezTo>
                  <a:pt x="2192522" y="155945"/>
                  <a:pt x="2167234" y="122402"/>
                  <a:pt x="2152650" y="114300"/>
                </a:cubicBezTo>
                <a:cubicBezTo>
                  <a:pt x="2116443" y="94185"/>
                  <a:pt x="2068151" y="91343"/>
                  <a:pt x="2028825" y="85725"/>
                </a:cubicBezTo>
                <a:lnTo>
                  <a:pt x="1914525" y="47625"/>
                </a:lnTo>
                <a:cubicBezTo>
                  <a:pt x="1905000" y="44450"/>
                  <a:pt x="1894304" y="43669"/>
                  <a:pt x="1885950" y="38100"/>
                </a:cubicBezTo>
                <a:cubicBezTo>
                  <a:pt x="1876425" y="31750"/>
                  <a:pt x="1867897" y="23559"/>
                  <a:pt x="1857375" y="19050"/>
                </a:cubicBezTo>
                <a:cubicBezTo>
                  <a:pt x="1845343" y="13893"/>
                  <a:pt x="1831862" y="13121"/>
                  <a:pt x="1819275" y="9525"/>
                </a:cubicBezTo>
                <a:cubicBezTo>
                  <a:pt x="1809621" y="6767"/>
                  <a:pt x="1800225" y="3175"/>
                  <a:pt x="1790700" y="0"/>
                </a:cubicBezTo>
                <a:cubicBezTo>
                  <a:pt x="1752600" y="3175"/>
                  <a:pt x="1714337" y="4783"/>
                  <a:pt x="1676400" y="9525"/>
                </a:cubicBezTo>
                <a:cubicBezTo>
                  <a:pt x="1663410" y="11149"/>
                  <a:pt x="1651137" y="16483"/>
                  <a:pt x="1638300" y="19050"/>
                </a:cubicBezTo>
                <a:cubicBezTo>
                  <a:pt x="1619362" y="22838"/>
                  <a:pt x="1600088" y="24787"/>
                  <a:pt x="1581150" y="28575"/>
                </a:cubicBezTo>
                <a:cubicBezTo>
                  <a:pt x="1568313" y="31142"/>
                  <a:pt x="1555589" y="34338"/>
                  <a:pt x="1543050" y="38100"/>
                </a:cubicBezTo>
                <a:cubicBezTo>
                  <a:pt x="1523816" y="43870"/>
                  <a:pt x="1505591" y="53212"/>
                  <a:pt x="1485900" y="57150"/>
                </a:cubicBezTo>
                <a:cubicBezTo>
                  <a:pt x="1470025" y="60325"/>
                  <a:pt x="1454079" y="63163"/>
                  <a:pt x="1438275" y="66675"/>
                </a:cubicBezTo>
                <a:cubicBezTo>
                  <a:pt x="1425496" y="69515"/>
                  <a:pt x="1413012" y="73633"/>
                  <a:pt x="1400175" y="76200"/>
                </a:cubicBezTo>
                <a:cubicBezTo>
                  <a:pt x="1381237" y="79988"/>
                  <a:pt x="1361878" y="81535"/>
                  <a:pt x="1343025" y="85725"/>
                </a:cubicBezTo>
                <a:cubicBezTo>
                  <a:pt x="1333224" y="87903"/>
                  <a:pt x="1324251" y="93072"/>
                  <a:pt x="1314450" y="95250"/>
                </a:cubicBezTo>
                <a:cubicBezTo>
                  <a:pt x="1295597" y="99440"/>
                  <a:pt x="1276036" y="100091"/>
                  <a:pt x="1257300" y="104775"/>
                </a:cubicBezTo>
                <a:cubicBezTo>
                  <a:pt x="1215763" y="115159"/>
                  <a:pt x="1201356" y="127303"/>
                  <a:pt x="1162050" y="133350"/>
                </a:cubicBezTo>
                <a:cubicBezTo>
                  <a:pt x="1058651" y="149257"/>
                  <a:pt x="1101164" y="135761"/>
                  <a:pt x="1009650" y="152400"/>
                </a:cubicBezTo>
                <a:cubicBezTo>
                  <a:pt x="996770" y="154742"/>
                  <a:pt x="984250" y="158750"/>
                  <a:pt x="971550" y="161925"/>
                </a:cubicBezTo>
                <a:cubicBezTo>
                  <a:pt x="911225" y="158750"/>
                  <a:pt x="850614" y="159071"/>
                  <a:pt x="790575" y="152400"/>
                </a:cubicBezTo>
                <a:cubicBezTo>
                  <a:pt x="764553" y="149509"/>
                  <a:pt x="739775" y="139700"/>
                  <a:pt x="714375" y="133350"/>
                </a:cubicBezTo>
                <a:cubicBezTo>
                  <a:pt x="656794" y="118955"/>
                  <a:pt x="688694" y="127965"/>
                  <a:pt x="619125" y="104775"/>
                </a:cubicBezTo>
                <a:lnTo>
                  <a:pt x="590550" y="95250"/>
                </a:lnTo>
                <a:cubicBezTo>
                  <a:pt x="581025" y="92075"/>
                  <a:pt x="571879" y="87376"/>
                  <a:pt x="561975" y="85725"/>
                </a:cubicBezTo>
                <a:cubicBezTo>
                  <a:pt x="536902" y="81546"/>
                  <a:pt x="460912" y="68426"/>
                  <a:pt x="438150" y="66675"/>
                </a:cubicBezTo>
                <a:cubicBezTo>
                  <a:pt x="419156" y="65214"/>
                  <a:pt x="369887" y="41275"/>
                  <a:pt x="352425" y="47625"/>
                </a:cubicBezTo>
                <a:close/>
              </a:path>
            </a:pathLst>
          </a:custGeom>
          <a:noFill/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8310458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82</Words>
  <Application>Microsoft Office PowerPoint</Application>
  <PresentationFormat>A4-Papier (210 x 297 mm)</PresentationFormat>
  <Paragraphs>47</Paragraphs>
  <Slides>2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6" baseType="lpstr">
      <vt:lpstr>Arial</vt:lpstr>
      <vt:lpstr>Calibri</vt:lpstr>
      <vt:lpstr>Century Gothic</vt:lpstr>
      <vt:lpstr>Larissa</vt:lpstr>
      <vt:lpstr>PowerPoint-Präsentation</vt:lpstr>
      <vt:lpstr>PowerPoint-Präsentation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Seifriz</dc:creator>
  <cp:lastModifiedBy>Reschke, Jan</cp:lastModifiedBy>
  <cp:revision>89</cp:revision>
  <dcterms:created xsi:type="dcterms:W3CDTF">2017-03-26T14:21:19Z</dcterms:created>
  <dcterms:modified xsi:type="dcterms:W3CDTF">2017-12-04T07:33:52Z</dcterms:modified>
</cp:coreProperties>
</file>

<file path=docProps/thumbnail.jpeg>
</file>