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797675" cy="9928225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A3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1357" autoAdjust="0"/>
    <p:restoredTop sz="99466" autoAdjust="0"/>
  </p:normalViewPr>
  <p:slideViewPr>
    <p:cSldViewPr snapToGrid="0" snapToObjects="1">
      <p:cViewPr varScale="1">
        <p:scale>
          <a:sx n="88" d="100"/>
          <a:sy n="88" d="100"/>
        </p:scale>
        <p:origin x="102" y="9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562D38-80E0-4EE9-85AA-AD959F5359CA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034383-2B92-4B5A-B10F-E1AED4DA0806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289172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75C4CF-D20E-4AC5-8A55-3A84919BA001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740303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425292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8735199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398507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81706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487233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35655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47383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965104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45973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118781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36887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hyperlink" Target="http://www.verlagruhr.de/" TargetMode="Externa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feld 6"/>
          <p:cNvSpPr txBox="1"/>
          <p:nvPr userDrawn="1"/>
        </p:nvSpPr>
        <p:spPr>
          <a:xfrm>
            <a:off x="66502" y="6692966"/>
            <a:ext cx="9144000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7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Verlag an der Ruhr | Autorinnen: Silke Schmolke, Britta Seifriz ISBN 978-3-8346-3692-8 | </a:t>
            </a:r>
            <a:r>
              <a:rPr lang="de-DE" sz="7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  <a:hlinkClick r:id="rId13"/>
              </a:rPr>
              <a:t>www.verlagruhr.de</a:t>
            </a:r>
            <a:r>
              <a:rPr lang="de-DE" sz="7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  Individuelle Leistungsbewertung mit System - Fair, transparent und kompetenzorientiert beurteilen im offenen Grundschulunterricht</a:t>
            </a:r>
            <a:endParaRPr lang="de-DE" sz="700" dirty="0"/>
          </a:p>
        </p:txBody>
      </p: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FA66A8-746A-4464-A309-33A00E793E43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1E3D15-074D-4FEE-9A78-72A77EE3BED9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536267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feld 2"/>
          <p:cNvSpPr txBox="1"/>
          <p:nvPr/>
        </p:nvSpPr>
        <p:spPr>
          <a:xfrm>
            <a:off x="3548241" y="133580"/>
            <a:ext cx="205823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200" b="1" dirty="0">
                <a:latin typeface="Century Gothic" panose="020B0502020202020204" pitchFamily="34" charset="0"/>
              </a:rPr>
              <a:t>Mein Ziel</a:t>
            </a:r>
          </a:p>
        </p:txBody>
      </p:sp>
      <p:grpSp>
        <p:nvGrpSpPr>
          <p:cNvPr id="4" name="Gruppieren 3"/>
          <p:cNvGrpSpPr/>
          <p:nvPr/>
        </p:nvGrpSpPr>
        <p:grpSpPr>
          <a:xfrm>
            <a:off x="183158" y="656801"/>
            <a:ext cx="8788400" cy="1387899"/>
            <a:chOff x="129456" y="342490"/>
            <a:chExt cx="6584528" cy="989150"/>
          </a:xfrm>
        </p:grpSpPr>
        <p:sp>
          <p:nvSpPr>
            <p:cNvPr id="5" name="Band nach oben 4"/>
            <p:cNvSpPr/>
            <p:nvPr/>
          </p:nvSpPr>
          <p:spPr>
            <a:xfrm>
              <a:off x="129456" y="342490"/>
              <a:ext cx="6584528" cy="989150"/>
            </a:xfrm>
            <a:prstGeom prst="ribbon2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2800" dirty="0">
                <a:solidFill>
                  <a:schemeClr val="tx1"/>
                </a:solidFill>
                <a:latin typeface="Century Gothic" panose="020B0502020202020204" pitchFamily="34" charset="0"/>
              </a:endParaRPr>
            </a:p>
          </p:txBody>
        </p:sp>
        <p:sp>
          <p:nvSpPr>
            <p:cNvPr id="6" name="Textfeld 5"/>
            <p:cNvSpPr txBox="1"/>
            <p:nvPr/>
          </p:nvSpPr>
          <p:spPr>
            <a:xfrm>
              <a:off x="699804" y="516123"/>
              <a:ext cx="864096" cy="2011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600" dirty="0">
                  <a:latin typeface="Century Gothic" panose="020B0502020202020204" pitchFamily="34" charset="0"/>
                </a:rPr>
                <a:t>Name:</a:t>
              </a:r>
            </a:p>
          </p:txBody>
        </p:sp>
      </p:grpSp>
      <p:graphicFrame>
        <p:nvGraphicFramePr>
          <p:cNvPr id="8" name="Tabelle 7"/>
          <p:cNvGraphicFramePr>
            <a:graphicFrameLocks noGrp="1"/>
          </p:cNvGraphicFramePr>
          <p:nvPr>
            <p:extLst/>
          </p:nvPr>
        </p:nvGraphicFramePr>
        <p:xfrm>
          <a:off x="215900" y="2140035"/>
          <a:ext cx="8699497" cy="3441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60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4133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35720">
                <a:tc grid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6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Das muss ich tun um mein Z</a:t>
                      </a:r>
                      <a:r>
                        <a:rPr lang="de-DE" sz="16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iel zu erreichen: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de-DE" sz="12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Nr.1</a:t>
                      </a:r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de-DE" sz="12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Nr.2</a:t>
                      </a:r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de-DE" sz="12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Nr.3</a:t>
                      </a:r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de-DE" sz="12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2341">
                <a:tc>
                  <a:txBody>
                    <a:bodyPr/>
                    <a:lstStyle/>
                    <a:p>
                      <a:pPr algn="ctr"/>
                      <a:endParaRPr lang="de-DE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Tipps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9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246">
                <a:tc>
                  <a:txBody>
                    <a:bodyPr/>
                    <a:lstStyle/>
                    <a:p>
                      <a:pPr algn="l"/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00246">
                <a:tc>
                  <a:txBody>
                    <a:bodyPr/>
                    <a:lstStyle/>
                    <a:p>
                      <a:pPr algn="l"/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00246">
                <a:tc>
                  <a:txBody>
                    <a:bodyPr/>
                    <a:lstStyle/>
                    <a:p>
                      <a:pPr algn="l"/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0024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9" name="Tabelle 8"/>
          <p:cNvGraphicFramePr>
            <a:graphicFrameLocks noGrp="1"/>
          </p:cNvGraphicFramePr>
          <p:nvPr>
            <p:extLst/>
          </p:nvPr>
        </p:nvGraphicFramePr>
        <p:xfrm>
          <a:off x="165100" y="5814060"/>
          <a:ext cx="8692159" cy="85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76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0815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0815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0815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45910">
                <a:tc rowSpan="2">
                  <a:txBody>
                    <a:bodyPr/>
                    <a:lstStyle/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 habe mein Ziel erreicht: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de-DE" sz="1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de-DE" sz="1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de-DE" sz="1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1049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(Datum, Unterschrift</a:t>
                      </a:r>
                      <a:r>
                        <a:rPr lang="de-DE" sz="10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Lehrer)</a:t>
                      </a:r>
                      <a:endParaRPr lang="de-DE" sz="10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(Datum, Unterschrift</a:t>
                      </a:r>
                      <a:r>
                        <a:rPr lang="de-DE" sz="10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Lehrer)</a:t>
                      </a:r>
                      <a:endParaRPr lang="de-DE" sz="10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(Datum, Unterschrift</a:t>
                      </a:r>
                      <a:r>
                        <a:rPr lang="de-DE" sz="10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Lehrer)</a:t>
                      </a:r>
                      <a:endParaRPr lang="de-DE" sz="10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endParaRPr lang="de-DE" sz="10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0" name="Abgerundetes Rechteck 9"/>
          <p:cNvSpPr/>
          <p:nvPr/>
        </p:nvSpPr>
        <p:spPr>
          <a:xfrm>
            <a:off x="61516" y="77985"/>
            <a:ext cx="9031684" cy="6627267"/>
          </a:xfrm>
          <a:prstGeom prst="round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140" name="Gruppieren 139"/>
          <p:cNvGrpSpPr/>
          <p:nvPr/>
        </p:nvGrpSpPr>
        <p:grpSpPr>
          <a:xfrm>
            <a:off x="4730281" y="2167684"/>
            <a:ext cx="818032" cy="338753"/>
            <a:chOff x="6762160" y="2434599"/>
            <a:chExt cx="818032" cy="338753"/>
          </a:xfrm>
        </p:grpSpPr>
        <p:grpSp>
          <p:nvGrpSpPr>
            <p:cNvPr id="141" name="Gruppieren 140"/>
            <p:cNvGrpSpPr/>
            <p:nvPr/>
          </p:nvGrpSpPr>
          <p:grpSpPr>
            <a:xfrm>
              <a:off x="7338451" y="2434599"/>
              <a:ext cx="241741" cy="234090"/>
              <a:chOff x="6259711" y="1483501"/>
              <a:chExt cx="241741" cy="234090"/>
            </a:xfrm>
          </p:grpSpPr>
          <p:grpSp>
            <p:nvGrpSpPr>
              <p:cNvPr id="154" name="Gruppieren 153"/>
              <p:cNvGrpSpPr/>
              <p:nvPr/>
            </p:nvGrpSpPr>
            <p:grpSpPr>
              <a:xfrm>
                <a:off x="6259711" y="1491966"/>
                <a:ext cx="241741" cy="225625"/>
                <a:chOff x="5635531" y="2131326"/>
                <a:chExt cx="385757" cy="360040"/>
              </a:xfrm>
            </p:grpSpPr>
            <p:sp>
              <p:nvSpPr>
                <p:cNvPr id="156" name="Ellipse 155"/>
                <p:cNvSpPr/>
                <p:nvPr/>
              </p:nvSpPr>
              <p:spPr>
                <a:xfrm>
                  <a:off x="5635531" y="2131326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57" name="Ellipse 156"/>
                <p:cNvSpPr/>
                <p:nvPr/>
              </p:nvSpPr>
              <p:spPr>
                <a:xfrm flipH="1">
                  <a:off x="5733256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58" name="Ellipse 157"/>
                <p:cNvSpPr/>
                <p:nvPr/>
              </p:nvSpPr>
              <p:spPr>
                <a:xfrm flipH="1">
                  <a:off x="5877272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sp>
            <p:nvSpPr>
              <p:cNvPr id="155" name="Bogen 154"/>
              <p:cNvSpPr/>
              <p:nvPr/>
            </p:nvSpPr>
            <p:spPr>
              <a:xfrm rot="13479149" flipH="1">
                <a:off x="6296103" y="1483501"/>
                <a:ext cx="180152" cy="190500"/>
              </a:xfrm>
              <a:prstGeom prst="arc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grpSp>
          <p:nvGrpSpPr>
            <p:cNvPr id="142" name="Gruppieren 141"/>
            <p:cNvGrpSpPr/>
            <p:nvPr/>
          </p:nvGrpSpPr>
          <p:grpSpPr>
            <a:xfrm>
              <a:off x="6762160" y="2441742"/>
              <a:ext cx="241741" cy="331610"/>
              <a:chOff x="5683420" y="1496762"/>
              <a:chExt cx="241741" cy="331610"/>
            </a:xfrm>
          </p:grpSpPr>
          <p:grpSp>
            <p:nvGrpSpPr>
              <p:cNvPr id="149" name="Gruppieren 148"/>
              <p:cNvGrpSpPr/>
              <p:nvPr/>
            </p:nvGrpSpPr>
            <p:grpSpPr>
              <a:xfrm>
                <a:off x="5683420" y="1496762"/>
                <a:ext cx="241741" cy="225625"/>
                <a:chOff x="5635531" y="2123728"/>
                <a:chExt cx="385757" cy="360040"/>
              </a:xfrm>
            </p:grpSpPr>
            <p:sp>
              <p:nvSpPr>
                <p:cNvPr id="151" name="Ellipse 150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52" name="Ellipse 151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53" name="Ellipse 152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sp>
            <p:nvSpPr>
              <p:cNvPr id="150" name="Bogen 149"/>
              <p:cNvSpPr/>
              <p:nvPr/>
            </p:nvSpPr>
            <p:spPr>
              <a:xfrm rot="2796260" flipH="1">
                <a:off x="5710239" y="1643046"/>
                <a:ext cx="180152" cy="190500"/>
              </a:xfrm>
              <a:prstGeom prst="arc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grpSp>
          <p:nvGrpSpPr>
            <p:cNvPr id="143" name="Gruppieren 142"/>
            <p:cNvGrpSpPr/>
            <p:nvPr/>
          </p:nvGrpSpPr>
          <p:grpSpPr>
            <a:xfrm>
              <a:off x="7047924" y="2444123"/>
              <a:ext cx="241741" cy="225625"/>
              <a:chOff x="5969184" y="1494364"/>
              <a:chExt cx="241741" cy="225625"/>
            </a:xfrm>
          </p:grpSpPr>
          <p:grpSp>
            <p:nvGrpSpPr>
              <p:cNvPr id="144" name="Gruppieren 143"/>
              <p:cNvGrpSpPr/>
              <p:nvPr/>
            </p:nvGrpSpPr>
            <p:grpSpPr>
              <a:xfrm>
                <a:off x="5969184" y="1494364"/>
                <a:ext cx="241741" cy="225625"/>
                <a:chOff x="5635531" y="2127527"/>
                <a:chExt cx="385757" cy="360040"/>
              </a:xfrm>
            </p:grpSpPr>
            <p:sp>
              <p:nvSpPr>
                <p:cNvPr id="146" name="Ellipse 145"/>
                <p:cNvSpPr/>
                <p:nvPr/>
              </p:nvSpPr>
              <p:spPr>
                <a:xfrm>
                  <a:off x="5635531" y="2127527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47" name="Ellipse 146"/>
                <p:cNvSpPr/>
                <p:nvPr/>
              </p:nvSpPr>
              <p:spPr>
                <a:xfrm flipH="1">
                  <a:off x="5733256" y="22334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48" name="Ellipse 147"/>
                <p:cNvSpPr/>
                <p:nvPr/>
              </p:nvSpPr>
              <p:spPr>
                <a:xfrm flipH="1">
                  <a:off x="5877272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cxnSp>
            <p:nvCxnSpPr>
              <p:cNvPr id="145" name="Gerade Verbindung 144"/>
              <p:cNvCxnSpPr/>
              <p:nvPr/>
            </p:nvCxnSpPr>
            <p:spPr>
              <a:xfrm>
                <a:off x="6044750" y="1652587"/>
                <a:ext cx="90250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" name="Gruppieren 1"/>
          <p:cNvGrpSpPr/>
          <p:nvPr/>
        </p:nvGrpSpPr>
        <p:grpSpPr>
          <a:xfrm>
            <a:off x="5736329" y="2985492"/>
            <a:ext cx="3099163" cy="2441252"/>
            <a:chOff x="5736329" y="3134422"/>
            <a:chExt cx="3099163" cy="2441252"/>
          </a:xfrm>
        </p:grpSpPr>
        <p:grpSp>
          <p:nvGrpSpPr>
            <p:cNvPr id="159" name="Gruppieren 158"/>
            <p:cNvGrpSpPr/>
            <p:nvPr/>
          </p:nvGrpSpPr>
          <p:grpSpPr>
            <a:xfrm>
              <a:off x="5736329" y="3134422"/>
              <a:ext cx="3099163" cy="360040"/>
              <a:chOff x="5736329" y="3041332"/>
              <a:chExt cx="3099163" cy="360040"/>
            </a:xfrm>
          </p:grpSpPr>
          <p:grpSp>
            <p:nvGrpSpPr>
              <p:cNvPr id="32" name="Gruppieren 31"/>
              <p:cNvGrpSpPr/>
              <p:nvPr/>
            </p:nvGrpSpPr>
            <p:grpSpPr>
              <a:xfrm>
                <a:off x="8449735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61" name="Ellipse 60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2" name="Ellipse 61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3" name="Ellipse 62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33" name="Gruppieren 32"/>
              <p:cNvGrpSpPr/>
              <p:nvPr/>
            </p:nvGrpSpPr>
            <p:grpSpPr>
              <a:xfrm>
                <a:off x="7366641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58" name="Ellipse 57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9" name="Ellipse 58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0" name="Ellipse 59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34" name="Gruppieren 33"/>
              <p:cNvGrpSpPr/>
              <p:nvPr/>
            </p:nvGrpSpPr>
            <p:grpSpPr>
              <a:xfrm>
                <a:off x="6287350" y="3041332"/>
                <a:ext cx="385757" cy="360040"/>
                <a:chOff x="5635531" y="2114203"/>
                <a:chExt cx="385757" cy="360040"/>
              </a:xfrm>
            </p:grpSpPr>
            <p:sp>
              <p:nvSpPr>
                <p:cNvPr id="55" name="Ellipse 54"/>
                <p:cNvSpPr/>
                <p:nvPr/>
              </p:nvSpPr>
              <p:spPr>
                <a:xfrm>
                  <a:off x="5635531" y="2114203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6" name="Ellipse 55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7" name="Ellipse 56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36" name="Gruppieren 35"/>
              <p:cNvGrpSpPr/>
              <p:nvPr/>
            </p:nvGrpSpPr>
            <p:grpSpPr>
              <a:xfrm>
                <a:off x="6832402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49" name="Ellipse 48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0" name="Ellipse 49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1" name="Ellipse 50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37" name="Gruppieren 36"/>
              <p:cNvGrpSpPr/>
              <p:nvPr/>
            </p:nvGrpSpPr>
            <p:grpSpPr>
              <a:xfrm>
                <a:off x="5736329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46" name="Ellipse 45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7" name="Ellipse 46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8" name="Ellipse 47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39" name="Gruppieren 38"/>
              <p:cNvGrpSpPr/>
              <p:nvPr/>
            </p:nvGrpSpPr>
            <p:grpSpPr>
              <a:xfrm>
                <a:off x="7913627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40" name="Ellipse 39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1" name="Ellipse 40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42" name="Ellipse 41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</p:grpSp>
        <p:grpSp>
          <p:nvGrpSpPr>
            <p:cNvPr id="160" name="Gruppieren 159"/>
            <p:cNvGrpSpPr/>
            <p:nvPr/>
          </p:nvGrpSpPr>
          <p:grpSpPr>
            <a:xfrm>
              <a:off x="5736329" y="3829748"/>
              <a:ext cx="3099163" cy="360040"/>
              <a:chOff x="5736329" y="3041332"/>
              <a:chExt cx="3099163" cy="360040"/>
            </a:xfrm>
          </p:grpSpPr>
          <p:grpSp>
            <p:nvGrpSpPr>
              <p:cNvPr id="161" name="Gruppieren 160"/>
              <p:cNvGrpSpPr/>
              <p:nvPr/>
            </p:nvGrpSpPr>
            <p:grpSpPr>
              <a:xfrm>
                <a:off x="8449735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82" name="Ellipse 181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83" name="Ellipse 182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84" name="Ellipse 183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62" name="Gruppieren 161"/>
              <p:cNvGrpSpPr/>
              <p:nvPr/>
            </p:nvGrpSpPr>
            <p:grpSpPr>
              <a:xfrm>
                <a:off x="7366641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79" name="Ellipse 178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80" name="Ellipse 179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81" name="Ellipse 180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63" name="Gruppieren 162"/>
              <p:cNvGrpSpPr/>
              <p:nvPr/>
            </p:nvGrpSpPr>
            <p:grpSpPr>
              <a:xfrm>
                <a:off x="6287350" y="3041332"/>
                <a:ext cx="385757" cy="360040"/>
                <a:chOff x="5635531" y="2114203"/>
                <a:chExt cx="385757" cy="360040"/>
              </a:xfrm>
            </p:grpSpPr>
            <p:sp>
              <p:nvSpPr>
                <p:cNvPr id="176" name="Ellipse 175"/>
                <p:cNvSpPr/>
                <p:nvPr/>
              </p:nvSpPr>
              <p:spPr>
                <a:xfrm>
                  <a:off x="5635531" y="2114203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7" name="Ellipse 176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8" name="Ellipse 177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64" name="Gruppieren 163"/>
              <p:cNvGrpSpPr/>
              <p:nvPr/>
            </p:nvGrpSpPr>
            <p:grpSpPr>
              <a:xfrm>
                <a:off x="6832402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73" name="Ellipse 172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4" name="Ellipse 173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5" name="Ellipse 174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65" name="Gruppieren 164"/>
              <p:cNvGrpSpPr/>
              <p:nvPr/>
            </p:nvGrpSpPr>
            <p:grpSpPr>
              <a:xfrm>
                <a:off x="5736329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70" name="Ellipse 169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1" name="Ellipse 170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2" name="Ellipse 171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66" name="Gruppieren 165"/>
              <p:cNvGrpSpPr/>
              <p:nvPr/>
            </p:nvGrpSpPr>
            <p:grpSpPr>
              <a:xfrm>
                <a:off x="7913627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67" name="Ellipse 166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68" name="Ellipse 167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69" name="Ellipse 168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</p:grpSp>
        <p:grpSp>
          <p:nvGrpSpPr>
            <p:cNvPr id="185" name="Gruppieren 184"/>
            <p:cNvGrpSpPr/>
            <p:nvPr/>
          </p:nvGrpSpPr>
          <p:grpSpPr>
            <a:xfrm>
              <a:off x="5736329" y="4529837"/>
              <a:ext cx="3099163" cy="360040"/>
              <a:chOff x="5736329" y="3041332"/>
              <a:chExt cx="3099163" cy="360040"/>
            </a:xfrm>
          </p:grpSpPr>
          <p:grpSp>
            <p:nvGrpSpPr>
              <p:cNvPr id="186" name="Gruppieren 185"/>
              <p:cNvGrpSpPr/>
              <p:nvPr/>
            </p:nvGrpSpPr>
            <p:grpSpPr>
              <a:xfrm>
                <a:off x="8449735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07" name="Ellipse 206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8" name="Ellipse 207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9" name="Ellipse 208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87" name="Gruppieren 186"/>
              <p:cNvGrpSpPr/>
              <p:nvPr/>
            </p:nvGrpSpPr>
            <p:grpSpPr>
              <a:xfrm>
                <a:off x="7366641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04" name="Ellipse 203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5" name="Ellipse 204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6" name="Ellipse 205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88" name="Gruppieren 187"/>
              <p:cNvGrpSpPr/>
              <p:nvPr/>
            </p:nvGrpSpPr>
            <p:grpSpPr>
              <a:xfrm>
                <a:off x="6287350" y="3041332"/>
                <a:ext cx="385757" cy="360040"/>
                <a:chOff x="5635531" y="2114203"/>
                <a:chExt cx="385757" cy="360040"/>
              </a:xfrm>
            </p:grpSpPr>
            <p:sp>
              <p:nvSpPr>
                <p:cNvPr id="201" name="Ellipse 200"/>
                <p:cNvSpPr/>
                <p:nvPr/>
              </p:nvSpPr>
              <p:spPr>
                <a:xfrm>
                  <a:off x="5635531" y="2114203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2" name="Ellipse 201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3" name="Ellipse 202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89" name="Gruppieren 188"/>
              <p:cNvGrpSpPr/>
              <p:nvPr/>
            </p:nvGrpSpPr>
            <p:grpSpPr>
              <a:xfrm>
                <a:off x="6832402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98" name="Ellipse 197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9" name="Ellipse 198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00" name="Ellipse 199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90" name="Gruppieren 189"/>
              <p:cNvGrpSpPr/>
              <p:nvPr/>
            </p:nvGrpSpPr>
            <p:grpSpPr>
              <a:xfrm>
                <a:off x="5736329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95" name="Ellipse 194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6" name="Ellipse 195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7" name="Ellipse 196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191" name="Gruppieren 190"/>
              <p:cNvGrpSpPr/>
              <p:nvPr/>
            </p:nvGrpSpPr>
            <p:grpSpPr>
              <a:xfrm>
                <a:off x="7913627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192" name="Ellipse 191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3" name="Ellipse 192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4" name="Ellipse 193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</p:grpSp>
        <p:grpSp>
          <p:nvGrpSpPr>
            <p:cNvPr id="210" name="Gruppieren 209"/>
            <p:cNvGrpSpPr/>
            <p:nvPr/>
          </p:nvGrpSpPr>
          <p:grpSpPr>
            <a:xfrm>
              <a:off x="5736329" y="5215634"/>
              <a:ext cx="3099163" cy="360040"/>
              <a:chOff x="5736329" y="3041332"/>
              <a:chExt cx="3099163" cy="360040"/>
            </a:xfrm>
          </p:grpSpPr>
          <p:grpSp>
            <p:nvGrpSpPr>
              <p:cNvPr id="211" name="Gruppieren 210"/>
              <p:cNvGrpSpPr/>
              <p:nvPr/>
            </p:nvGrpSpPr>
            <p:grpSpPr>
              <a:xfrm>
                <a:off x="8449735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32" name="Ellipse 231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3" name="Ellipse 232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4" name="Ellipse 233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212" name="Gruppieren 211"/>
              <p:cNvGrpSpPr/>
              <p:nvPr/>
            </p:nvGrpSpPr>
            <p:grpSpPr>
              <a:xfrm>
                <a:off x="7366641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29" name="Ellipse 228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0" name="Ellipse 229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1" name="Ellipse 230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213" name="Gruppieren 212"/>
              <p:cNvGrpSpPr/>
              <p:nvPr/>
            </p:nvGrpSpPr>
            <p:grpSpPr>
              <a:xfrm>
                <a:off x="6287350" y="3041332"/>
                <a:ext cx="385757" cy="360040"/>
                <a:chOff x="5635531" y="2114203"/>
                <a:chExt cx="385757" cy="360040"/>
              </a:xfrm>
            </p:grpSpPr>
            <p:sp>
              <p:nvSpPr>
                <p:cNvPr id="226" name="Ellipse 225"/>
                <p:cNvSpPr/>
                <p:nvPr/>
              </p:nvSpPr>
              <p:spPr>
                <a:xfrm>
                  <a:off x="5635531" y="2114203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7" name="Ellipse 226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8" name="Ellipse 227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214" name="Gruppieren 213"/>
              <p:cNvGrpSpPr/>
              <p:nvPr/>
            </p:nvGrpSpPr>
            <p:grpSpPr>
              <a:xfrm>
                <a:off x="6832402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23" name="Ellipse 222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4" name="Ellipse 223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5" name="Ellipse 224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215" name="Gruppieren 214"/>
              <p:cNvGrpSpPr/>
              <p:nvPr/>
            </p:nvGrpSpPr>
            <p:grpSpPr>
              <a:xfrm>
                <a:off x="5736329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20" name="Ellipse 219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1" name="Ellipse 220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2" name="Ellipse 221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grpSp>
            <p:nvGrpSpPr>
              <p:cNvPr id="216" name="Gruppieren 215"/>
              <p:cNvGrpSpPr/>
              <p:nvPr/>
            </p:nvGrpSpPr>
            <p:grpSpPr>
              <a:xfrm>
                <a:off x="7913627" y="3041332"/>
                <a:ext cx="385757" cy="360040"/>
                <a:chOff x="5635531" y="2123728"/>
                <a:chExt cx="385757" cy="360040"/>
              </a:xfrm>
            </p:grpSpPr>
            <p:sp>
              <p:nvSpPr>
                <p:cNvPr id="217" name="Ellipse 216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18" name="Ellipse 217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19" name="Ellipse 218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1748743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55</Words>
  <Application>Microsoft Office PowerPoint</Application>
  <PresentationFormat>Bildschirmpräsentation (4:3)</PresentationFormat>
  <Paragraphs>18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Larissa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Seifriz</dc:creator>
  <cp:lastModifiedBy>Reschke, Jan</cp:lastModifiedBy>
  <cp:revision>323</cp:revision>
  <cp:lastPrinted>2017-03-23T17:26:14Z</cp:lastPrinted>
  <dcterms:created xsi:type="dcterms:W3CDTF">2016-11-19T14:47:12Z</dcterms:created>
  <dcterms:modified xsi:type="dcterms:W3CDTF">2017-12-04T07:46:23Z</dcterms:modified>
</cp:coreProperties>
</file>

<file path=docProps/thumbnail.jpeg>
</file>