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1374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 rot="16200000">
            <a:off x="5111634" y="2893396"/>
            <a:ext cx="775993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6001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6195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873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3224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56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21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94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769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51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3681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21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6231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1502747" y="566505"/>
            <a:ext cx="6237680" cy="6186437"/>
            <a:chOff x="1547664" y="332655"/>
            <a:chExt cx="6237680" cy="6186437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1547664" y="332655"/>
              <a:ext cx="6186437" cy="6186437"/>
              <a:chOff x="1547665" y="332656"/>
              <a:chExt cx="6186437" cy="6186437"/>
            </a:xfrm>
          </p:grpSpPr>
          <p:sp>
            <p:nvSpPr>
              <p:cNvPr id="20" name="Ellipse 19"/>
              <p:cNvSpPr/>
              <p:nvPr/>
            </p:nvSpPr>
            <p:spPr>
              <a:xfrm>
                <a:off x="3609811" y="2394802"/>
                <a:ext cx="2062146" cy="2062146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Ellipse 20"/>
              <p:cNvSpPr/>
              <p:nvPr/>
            </p:nvSpPr>
            <p:spPr>
              <a:xfrm>
                <a:off x="2235047" y="1020038"/>
                <a:ext cx="4811673" cy="4811673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Ellipse 21"/>
              <p:cNvSpPr/>
              <p:nvPr/>
            </p:nvSpPr>
            <p:spPr>
              <a:xfrm>
                <a:off x="2922429" y="1707420"/>
                <a:ext cx="3436909" cy="3436909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Ellipse 8"/>
              <p:cNvSpPr/>
              <p:nvPr/>
            </p:nvSpPr>
            <p:spPr>
              <a:xfrm>
                <a:off x="1547665" y="332656"/>
                <a:ext cx="6186437" cy="6186437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" name="Gerade Verbindung 9"/>
              <p:cNvCxnSpPr>
                <a:stCxn id="9" idx="4"/>
                <a:endCxn id="9" idx="0"/>
              </p:cNvCxnSpPr>
              <p:nvPr/>
            </p:nvCxnSpPr>
            <p:spPr>
              <a:xfrm flipV="1">
                <a:off x="4640883" y="332656"/>
                <a:ext cx="0" cy="618643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 Verbindung 10"/>
              <p:cNvCxnSpPr>
                <a:stCxn id="9" idx="2"/>
                <a:endCxn id="9" idx="6"/>
              </p:cNvCxnSpPr>
              <p:nvPr/>
            </p:nvCxnSpPr>
            <p:spPr>
              <a:xfrm>
                <a:off x="1547665" y="3425875"/>
                <a:ext cx="618643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Smiley 22"/>
              <p:cNvSpPr/>
              <p:nvPr/>
            </p:nvSpPr>
            <p:spPr>
              <a:xfrm>
                <a:off x="4297192" y="3082184"/>
                <a:ext cx="687382" cy="687382"/>
              </a:xfrm>
              <a:prstGeom prst="smileyFac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7" name="Rechteck 16"/>
            <p:cNvSpPr/>
            <p:nvPr/>
          </p:nvSpPr>
          <p:spPr>
            <a:xfrm rot="18857612">
              <a:off x="1664532" y="1291991"/>
              <a:ext cx="3083320" cy="13178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>
                  <a:gd name="adj" fmla="val 11500101"/>
                </a:avLst>
              </a:prstTxWarp>
              <a:spAutoFit/>
            </a:bodyPr>
            <a:lstStyle/>
            <a:p>
              <a:pPr algn="ctr"/>
              <a:r>
                <a:rPr lang="de-DE" sz="240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Ich</a:t>
              </a:r>
              <a:r>
                <a:rPr lang="de-DE" sz="280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 </a:t>
              </a:r>
              <a:r>
                <a:rPr lang="de-DE" sz="240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höre genau zu!</a:t>
              </a:r>
              <a:endParaRPr lang="de-DE" sz="2800" cap="none" spc="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endParaRPr>
            </a:p>
          </p:txBody>
        </p:sp>
        <p:sp>
          <p:nvSpPr>
            <p:cNvPr id="24" name="Rechteck 23"/>
            <p:cNvSpPr/>
            <p:nvPr/>
          </p:nvSpPr>
          <p:spPr>
            <a:xfrm rot="2835751">
              <a:off x="4018929" y="1263255"/>
              <a:ext cx="3674345" cy="195621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>
                  <a:gd name="adj" fmla="val 12280635"/>
                </a:avLst>
              </a:prstTxWarp>
              <a:spAutoFit/>
            </a:bodyPr>
            <a:lstStyle/>
            <a:p>
              <a:pPr algn="ctr"/>
              <a:r>
                <a:rPr lang="de-DE" sz="240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Ich stelle gezielt Fragen!</a:t>
              </a:r>
              <a:endParaRPr lang="de-DE" sz="2400" cap="none" spc="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>
            <a:xfrm rot="8168495">
              <a:off x="4124363" y="3970386"/>
              <a:ext cx="3660981" cy="158015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>
                  <a:gd name="adj" fmla="val 11526687"/>
                </a:avLst>
              </a:prstTxWarp>
              <a:spAutoFit/>
            </a:bodyPr>
            <a:lstStyle/>
            <a:p>
              <a:pPr algn="ctr"/>
              <a:r>
                <a:rPr lang="de-DE" sz="240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Ich begründe meine Meinung!</a:t>
              </a:r>
              <a:endParaRPr lang="de-DE" sz="2400" cap="none" spc="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 rot="13588506">
              <a:off x="1782223" y="4333365"/>
              <a:ext cx="2593583" cy="112690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>
                  <a:gd name="adj" fmla="val 12165329"/>
                </a:avLst>
              </a:prstTxWarp>
              <a:spAutoFit/>
            </a:bodyPr>
            <a:lstStyle/>
            <a:p>
              <a:pPr algn="ctr"/>
              <a:r>
                <a:rPr lang="de-DE" sz="240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Ich gebe Tipps!</a:t>
              </a:r>
              <a:endParaRPr lang="de-DE" sz="2400" cap="none" spc="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endParaRP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2872609" y="62992"/>
            <a:ext cx="3373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Century Gothic" panose="020B0502020202020204" pitchFamily="34" charset="0"/>
              </a:rPr>
              <a:t>Zielscheibe - Zuhören</a:t>
            </a:r>
          </a:p>
        </p:txBody>
      </p:sp>
    </p:spTree>
    <p:extLst>
      <p:ext uri="{BB962C8B-B14F-4D97-AF65-F5344CB8AC3E}">
        <p14:creationId xmlns:p14="http://schemas.microsoft.com/office/powerpoint/2010/main" val="293081388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Bildschirmpräsentation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17</cp:revision>
  <dcterms:created xsi:type="dcterms:W3CDTF">2017-02-26T20:56:24Z</dcterms:created>
  <dcterms:modified xsi:type="dcterms:W3CDTF">2017-10-17T13:21:56Z</dcterms:modified>
</cp:coreProperties>
</file>