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90321" y="3409548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6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78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32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4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8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93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59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1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0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79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01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323528" y="22057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Fragestellung</a:t>
            </a:r>
            <a:r>
              <a:rPr lang="de-DE" sz="2000" dirty="0"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  <a:endParaRPr lang="de-DE" sz="20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7286695" y="5826090"/>
            <a:ext cx="241741" cy="231709"/>
            <a:chOff x="6259711" y="1481120"/>
            <a:chExt cx="241741" cy="231709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6259711" y="1487204"/>
              <a:ext cx="241741" cy="225625"/>
              <a:chOff x="5635531" y="2123728"/>
              <a:chExt cx="385757" cy="360040"/>
            </a:xfrm>
          </p:grpSpPr>
          <p:sp>
            <p:nvSpPr>
              <p:cNvPr id="46" name="Ellipse 45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Ellipse 46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Ellipse 47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5" name="Bogen 44"/>
            <p:cNvSpPr/>
            <p:nvPr/>
          </p:nvSpPr>
          <p:spPr>
            <a:xfrm rot="13479149" flipH="1">
              <a:off x="6296103" y="1481120"/>
              <a:ext cx="180152" cy="19050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2076402" y="6009648"/>
            <a:ext cx="241741" cy="331610"/>
            <a:chOff x="5683420" y="1496762"/>
            <a:chExt cx="241741" cy="331610"/>
          </a:xfrm>
        </p:grpSpPr>
        <p:grpSp>
          <p:nvGrpSpPr>
            <p:cNvPr id="39" name="Gruppieren 38"/>
            <p:cNvGrpSpPr/>
            <p:nvPr/>
          </p:nvGrpSpPr>
          <p:grpSpPr>
            <a:xfrm>
              <a:off x="5683420" y="1496762"/>
              <a:ext cx="241741" cy="225625"/>
              <a:chOff x="5635531" y="2123728"/>
              <a:chExt cx="385757" cy="360040"/>
            </a:xfrm>
          </p:grpSpPr>
          <p:sp>
            <p:nvSpPr>
              <p:cNvPr id="41" name="Ellipse 40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Ellipse 41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Ellipse 42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0" name="Bogen 39"/>
            <p:cNvSpPr/>
            <p:nvPr/>
          </p:nvSpPr>
          <p:spPr>
            <a:xfrm rot="2796260" flipH="1">
              <a:off x="5715001" y="1643046"/>
              <a:ext cx="180152" cy="19050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2336612" y="1084674"/>
            <a:ext cx="4895944" cy="4895944"/>
            <a:chOff x="2743978" y="692696"/>
            <a:chExt cx="4895944" cy="4895944"/>
          </a:xfrm>
        </p:grpSpPr>
        <p:cxnSp>
          <p:nvCxnSpPr>
            <p:cNvPr id="20" name="Gerade Verbindung 19"/>
            <p:cNvCxnSpPr/>
            <p:nvPr/>
          </p:nvCxnSpPr>
          <p:spPr>
            <a:xfrm>
              <a:off x="2743978" y="5564798"/>
              <a:ext cx="4895944" cy="0"/>
            </a:xfrm>
            <a:prstGeom prst="line">
              <a:avLst/>
            </a:prstGeom>
            <a:ln w="508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296006" y="3140668"/>
              <a:ext cx="4895944" cy="0"/>
            </a:xfrm>
            <a:prstGeom prst="line">
              <a:avLst/>
            </a:prstGeom>
            <a:ln w="508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flipV="1">
              <a:off x="2743978" y="1484784"/>
              <a:ext cx="4060270" cy="4080014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/>
          <p:cNvGrpSpPr/>
          <p:nvPr/>
        </p:nvGrpSpPr>
        <p:grpSpPr>
          <a:xfrm>
            <a:off x="2220872" y="852125"/>
            <a:ext cx="241741" cy="231709"/>
            <a:chOff x="6259711" y="1481120"/>
            <a:chExt cx="241741" cy="231709"/>
          </a:xfrm>
        </p:grpSpPr>
        <p:grpSp>
          <p:nvGrpSpPr>
            <p:cNvPr id="51" name="Gruppieren 50"/>
            <p:cNvGrpSpPr/>
            <p:nvPr/>
          </p:nvGrpSpPr>
          <p:grpSpPr>
            <a:xfrm>
              <a:off x="6259711" y="1487204"/>
              <a:ext cx="241741" cy="225625"/>
              <a:chOff x="5635531" y="2123728"/>
              <a:chExt cx="385757" cy="360040"/>
            </a:xfrm>
          </p:grpSpPr>
          <p:sp>
            <p:nvSpPr>
              <p:cNvPr id="55" name="Ellipse 54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Ellipse 55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Ellipse 58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4" name="Bogen 53"/>
            <p:cNvSpPr/>
            <p:nvPr/>
          </p:nvSpPr>
          <p:spPr>
            <a:xfrm rot="13479149" flipH="1">
              <a:off x="6296103" y="1481120"/>
              <a:ext cx="180152" cy="190500"/>
            </a:xfrm>
            <a:prstGeom prst="arc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5774916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10</cp:revision>
  <dcterms:created xsi:type="dcterms:W3CDTF">2017-02-08T18:24:52Z</dcterms:created>
  <dcterms:modified xsi:type="dcterms:W3CDTF">2017-12-04T07:25:11Z</dcterms:modified>
</cp:coreProperties>
</file>