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1357" autoAdjust="0"/>
    <p:restoredTop sz="99466" autoAdjust="0"/>
  </p:normalViewPr>
  <p:slideViewPr>
    <p:cSldViewPr snapToGrid="0" snapToObjects="1"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2D38-80E0-4EE9-85AA-AD959F5359CA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34383-2B92-4B5A-B10F-E1AED4DA080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91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030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5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51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85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70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72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65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38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5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597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7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688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verlagruhr.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66502" y="6692966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362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48241" y="133580"/>
            <a:ext cx="2058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Century Gothic" panose="020B0502020202020204" pitchFamily="34" charset="0"/>
              </a:rPr>
              <a:t>Mein Ziel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83158" y="656801"/>
            <a:ext cx="8788400" cy="1387899"/>
            <a:chOff x="129456" y="342490"/>
            <a:chExt cx="6584528" cy="989150"/>
          </a:xfrm>
        </p:grpSpPr>
        <p:sp>
          <p:nvSpPr>
            <p:cNvPr id="5" name="Band nach oben 4"/>
            <p:cNvSpPr/>
            <p:nvPr/>
          </p:nvSpPr>
          <p:spPr>
            <a:xfrm>
              <a:off x="129456" y="342490"/>
              <a:ext cx="6584528" cy="989150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8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99804" y="516123"/>
              <a:ext cx="864096" cy="201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215900" y="2140035"/>
          <a:ext cx="8699497" cy="344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6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572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Nr.1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Nr.2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Nr.3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Tipps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algn="l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algn="l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algn="l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/>
          </p:nvPr>
        </p:nvGraphicFramePr>
        <p:xfrm>
          <a:off x="165100" y="5814060"/>
          <a:ext cx="8692159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8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8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8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5910">
                <a:tc row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4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Abgerundetes Rechteck 9"/>
          <p:cNvSpPr/>
          <p:nvPr/>
        </p:nvSpPr>
        <p:spPr>
          <a:xfrm>
            <a:off x="61516" y="77985"/>
            <a:ext cx="9031684" cy="6627267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0" name="Gruppieren 139"/>
          <p:cNvGrpSpPr/>
          <p:nvPr/>
        </p:nvGrpSpPr>
        <p:grpSpPr>
          <a:xfrm>
            <a:off x="4730281" y="2167684"/>
            <a:ext cx="818032" cy="338753"/>
            <a:chOff x="6762160" y="2434599"/>
            <a:chExt cx="818032" cy="338753"/>
          </a:xfrm>
        </p:grpSpPr>
        <p:grpSp>
          <p:nvGrpSpPr>
            <p:cNvPr id="141" name="Gruppieren 140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156" name="Ellipse 155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7" name="Ellipse 156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8" name="Ellipse 157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5" name="Bogen 154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2" name="Gruppieren 141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149" name="Gruppieren 148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151" name="Ellipse 150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2" name="Ellipse 15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3" name="Ellipse 152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0" name="Bogen 149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3" name="Gruppieren 142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144" name="Gruppieren 143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146" name="Ellipse 145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7" name="Ellipse 146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8" name="Ellipse 147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45" name="Gerade Verbindung 144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uppieren 1"/>
          <p:cNvGrpSpPr/>
          <p:nvPr/>
        </p:nvGrpSpPr>
        <p:grpSpPr>
          <a:xfrm>
            <a:off x="5736329" y="2985492"/>
            <a:ext cx="3099163" cy="2441252"/>
            <a:chOff x="5736329" y="3134422"/>
            <a:chExt cx="3099163" cy="2441252"/>
          </a:xfrm>
        </p:grpSpPr>
        <p:grpSp>
          <p:nvGrpSpPr>
            <p:cNvPr id="159" name="Gruppieren 158"/>
            <p:cNvGrpSpPr/>
            <p:nvPr/>
          </p:nvGrpSpPr>
          <p:grpSpPr>
            <a:xfrm>
              <a:off x="5736329" y="3134422"/>
              <a:ext cx="3099163" cy="360040"/>
              <a:chOff x="5736329" y="3041332"/>
              <a:chExt cx="3099163" cy="360040"/>
            </a:xfrm>
          </p:grpSpPr>
          <p:grpSp>
            <p:nvGrpSpPr>
              <p:cNvPr id="32" name="Gruppieren 31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61" name="Ellipse 60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2" name="Ellipse 6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3" name="Ellipse 62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3" name="Gruppieren 32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58" name="Ellipse 5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9" name="Ellipse 5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0" name="Ellipse 5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4" name="Gruppieren 33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55" name="Ellipse 54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6" name="Ellipse 5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7" name="Ellipse 5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6" name="Gruppieren 35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49" name="Ellipse 4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0" name="Ellipse 4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46" name="Ellipse 4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Ellipse 4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9" name="Gruppieren 38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40" name="Ellipse 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60" name="Gruppieren 159"/>
            <p:cNvGrpSpPr/>
            <p:nvPr/>
          </p:nvGrpSpPr>
          <p:grpSpPr>
            <a:xfrm>
              <a:off x="5736329" y="3829748"/>
              <a:ext cx="3099163" cy="360040"/>
              <a:chOff x="5736329" y="3041332"/>
              <a:chExt cx="3099163" cy="360040"/>
            </a:xfrm>
          </p:grpSpPr>
          <p:grpSp>
            <p:nvGrpSpPr>
              <p:cNvPr id="161" name="Gruppieren 160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82" name="Ellipse 18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3" name="Ellipse 18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4" name="Ellipse 18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2" name="Gruppieren 161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79" name="Ellipse 17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0" name="Ellipse 17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1" name="Ellipse 18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3" name="Gruppieren 162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176" name="Ellipse 175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7" name="Ellipse 17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8" name="Ellipse 17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4" name="Gruppieren 163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73" name="Ellipse 17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4" name="Ellipse 17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5" name="Ellipse 17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5" name="Gruppieren 164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70" name="Ellipse 16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1" name="Ellipse 17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2" name="Ellipse 17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6" name="Gruppieren 165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67" name="Ellipse 166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8" name="Ellipse 167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9" name="Ellipse 168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85" name="Gruppieren 184"/>
            <p:cNvGrpSpPr/>
            <p:nvPr/>
          </p:nvGrpSpPr>
          <p:grpSpPr>
            <a:xfrm>
              <a:off x="5736329" y="4529837"/>
              <a:ext cx="3099163" cy="360040"/>
              <a:chOff x="5736329" y="3041332"/>
              <a:chExt cx="3099163" cy="360040"/>
            </a:xfrm>
          </p:grpSpPr>
          <p:grpSp>
            <p:nvGrpSpPr>
              <p:cNvPr id="186" name="Gruppieren 185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07" name="Ellipse 206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8" name="Ellipse 207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9" name="Ellipse 208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87" name="Gruppieren 186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04" name="Ellipse 20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5" name="Ellipse 20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6" name="Ellipse 20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88" name="Gruppieren 187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201" name="Ellipse 200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2" name="Ellipse 20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3" name="Ellipse 202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89" name="Gruppieren 188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98" name="Ellipse 19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9" name="Ellipse 19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0" name="Ellipse 19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0" name="Gruppieren 189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95" name="Ellipse 19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6" name="Ellipse 19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7" name="Ellipse 19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1" name="Gruppieren 190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92" name="Ellipse 19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3" name="Ellipse 19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4" name="Ellipse 19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0" name="Gruppieren 209"/>
            <p:cNvGrpSpPr/>
            <p:nvPr/>
          </p:nvGrpSpPr>
          <p:grpSpPr>
            <a:xfrm>
              <a:off x="5736329" y="5215634"/>
              <a:ext cx="3099163" cy="360040"/>
              <a:chOff x="5736329" y="3041332"/>
              <a:chExt cx="3099163" cy="360040"/>
            </a:xfrm>
          </p:grpSpPr>
          <p:grpSp>
            <p:nvGrpSpPr>
              <p:cNvPr id="211" name="Gruppieren 210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32" name="Ellipse 23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3" name="Ellipse 23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4" name="Ellipse 23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2" name="Gruppieren 211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29" name="Ellipse 22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0" name="Ellipse 22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1" name="Ellipse 23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3" name="Gruppieren 212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226" name="Ellipse 225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7" name="Ellipse 22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8" name="Ellipse 22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4" name="Gruppieren 213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23" name="Ellipse 22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4" name="Ellipse 22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5" name="Ellipse 22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5" name="Gruppieren 214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20" name="Ellipse 21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1" name="Ellipse 22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2" name="Ellipse 22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6" name="Gruppieren 215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17" name="Ellipse 216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8" name="Ellipse 217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9" name="Ellipse 218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48743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323</cp:revision>
  <cp:lastPrinted>2017-03-23T17:26:14Z</cp:lastPrinted>
  <dcterms:created xsi:type="dcterms:W3CDTF">2016-11-19T14:47:12Z</dcterms:created>
  <dcterms:modified xsi:type="dcterms:W3CDTF">2017-12-04T07:46:23Z</dcterms:modified>
</cp:coreProperties>
</file>