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2" clrIdx="0">
    <p:extLst/>
  </p:cmAuthor>
  <p:cmAuthor id="2" name="Seifriz" initials="S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4140" y="6700718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6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bgerundetes Rechteck 35"/>
          <p:cNvSpPr/>
          <p:nvPr/>
        </p:nvSpPr>
        <p:spPr>
          <a:xfrm>
            <a:off x="77755" y="109625"/>
            <a:ext cx="8988490" cy="662813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/>
          </p:nvPr>
        </p:nvGraphicFramePr>
        <p:xfrm>
          <a:off x="261716" y="2348880"/>
          <a:ext cx="8630765" cy="349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7357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Inhalt</a:t>
                      </a: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7321"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73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6" name="Textfeld 45"/>
          <p:cNvSpPr txBox="1"/>
          <p:nvPr/>
        </p:nvSpPr>
        <p:spPr>
          <a:xfrm>
            <a:off x="2665757" y="114933"/>
            <a:ext cx="3812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Minikompetenzraster</a:t>
            </a:r>
          </a:p>
        </p:txBody>
      </p:sp>
      <p:sp useBgFill="1">
        <p:nvSpPr>
          <p:cNvPr id="52" name="Fensterinhalt horizontal verschieben 51"/>
          <p:cNvSpPr/>
          <p:nvPr/>
        </p:nvSpPr>
        <p:spPr>
          <a:xfrm>
            <a:off x="173766" y="855861"/>
            <a:ext cx="8796469" cy="1349003"/>
          </a:xfrm>
          <a:prstGeom prst="horizontalScroll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Hier lerne ich... </a:t>
            </a:r>
            <a:r>
              <a:rPr lang="de-DE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hier Text eingeben</a:t>
            </a:r>
            <a:endParaRPr lang="de-DE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261715" y="642174"/>
            <a:ext cx="8796468" cy="338554"/>
            <a:chOff x="1237539" y="858198"/>
            <a:chExt cx="7027415" cy="338554"/>
          </a:xfrm>
          <a:noFill/>
        </p:grpSpPr>
        <p:sp>
          <p:nvSpPr>
            <p:cNvPr id="31" name="Textfeld 30"/>
            <p:cNvSpPr txBox="1"/>
            <p:nvPr/>
          </p:nvSpPr>
          <p:spPr>
            <a:xfrm>
              <a:off x="1237539" y="858198"/>
              <a:ext cx="1372261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3668092" y="858198"/>
              <a:ext cx="1769285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Startdatum: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6495669" y="858198"/>
              <a:ext cx="1769285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Zieldatum:</a:t>
              </a:r>
            </a:p>
          </p:txBody>
        </p:sp>
      </p:grpSp>
      <p:grpSp>
        <p:nvGrpSpPr>
          <p:cNvPr id="207" name="Gruppieren 206"/>
          <p:cNvGrpSpPr/>
          <p:nvPr/>
        </p:nvGrpSpPr>
        <p:grpSpPr>
          <a:xfrm>
            <a:off x="467544" y="6077892"/>
            <a:ext cx="7776864" cy="565046"/>
            <a:chOff x="467544" y="6077892"/>
            <a:chExt cx="7776864" cy="565046"/>
          </a:xfrm>
        </p:grpSpPr>
        <p:sp>
          <p:nvSpPr>
            <p:cNvPr id="208" name="Textfeld 207"/>
            <p:cNvSpPr txBox="1"/>
            <p:nvPr/>
          </p:nvSpPr>
          <p:spPr>
            <a:xfrm>
              <a:off x="467544" y="6077892"/>
              <a:ext cx="54726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hier Text eingeben  </a:t>
              </a:r>
            </a:p>
          </p:txBody>
        </p:sp>
        <p:sp>
          <p:nvSpPr>
            <p:cNvPr id="209" name="Textfeld 208"/>
            <p:cNvSpPr txBox="1"/>
            <p:nvPr/>
          </p:nvSpPr>
          <p:spPr>
            <a:xfrm>
              <a:off x="5940152" y="6381328"/>
              <a:ext cx="22637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>
                  <a:latin typeface="Century Gothic" panose="020B0502020202020204" pitchFamily="34" charset="0"/>
                </a:rPr>
                <a:t>Datum/Unterschrift des Lehrers</a:t>
              </a:r>
            </a:p>
          </p:txBody>
        </p:sp>
        <p:cxnSp>
          <p:nvCxnSpPr>
            <p:cNvPr id="210" name="Gerade Verbindung 209"/>
            <p:cNvCxnSpPr/>
            <p:nvPr/>
          </p:nvCxnSpPr>
          <p:spPr>
            <a:xfrm>
              <a:off x="5868144" y="6381328"/>
              <a:ext cx="2376264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50150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58</cp:revision>
  <dcterms:created xsi:type="dcterms:W3CDTF">2017-03-24T08:33:29Z</dcterms:created>
  <dcterms:modified xsi:type="dcterms:W3CDTF">2017-12-04T07:35:23Z</dcterms:modified>
</cp:coreProperties>
</file>