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582" y="96"/>
      </p:cViewPr>
      <p:guideLst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620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6177" y="9741532"/>
            <a:ext cx="652549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04.12.2017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/>
          <p:cNvGraphicFramePr>
            <a:graphicFrameLocks noGrp="1"/>
          </p:cNvGraphicFramePr>
          <p:nvPr>
            <p:extLst/>
          </p:nvPr>
        </p:nvGraphicFramePr>
        <p:xfrm>
          <a:off x="260648" y="8841432"/>
          <a:ext cx="6300699" cy="371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2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8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300" dirty="0"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(Datum, Unterschrift</a:t>
                      </a:r>
                      <a:r>
                        <a:rPr lang="de-DE" sz="13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Lehrer)</a:t>
                      </a:r>
                      <a:endParaRPr lang="de-DE" sz="13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191208" y="2180692"/>
          <a:ext cx="6480000" cy="2748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ist mein Ziel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Text eingeben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80628" y="164468"/>
            <a:ext cx="6701160" cy="954106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Abgerundetes Rechteck 1"/>
          <p:cNvSpPr/>
          <p:nvPr/>
        </p:nvSpPr>
        <p:spPr>
          <a:xfrm>
            <a:off x="440668" y="441964"/>
            <a:ext cx="3330450" cy="163071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Mein Lernvorhaben</a:t>
            </a: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/>
          </p:nvPr>
        </p:nvGraphicFramePr>
        <p:xfrm>
          <a:off x="191208" y="3820624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 werde ich dafür tun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le 24"/>
          <p:cNvGraphicFramePr>
            <a:graphicFrameLocks noGrp="1"/>
          </p:cNvGraphicFramePr>
          <p:nvPr>
            <p:extLst/>
          </p:nvPr>
        </p:nvGraphicFramePr>
        <p:xfrm>
          <a:off x="191208" y="5460556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Folgende Unterstützung brauche ich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Text eingeben</a:t>
                      </a: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le 26"/>
          <p:cNvGraphicFramePr>
            <a:graphicFrameLocks noGrp="1"/>
          </p:cNvGraphicFramePr>
          <p:nvPr>
            <p:extLst/>
          </p:nvPr>
        </p:nvGraphicFramePr>
        <p:xfrm>
          <a:off x="191208" y="7100487"/>
          <a:ext cx="6480000" cy="156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627">
                <a:tc>
                  <a:txBody>
                    <a:bodyPr/>
                    <a:lstStyle/>
                    <a:p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Daran erkenne ich, dass ich mein Ziel erreicht habe</a:t>
                      </a:r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:</a:t>
                      </a:r>
                    </a:p>
                  </a:txBody>
                  <a:tcPr marT="49530" marB="495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45">
                <a:tc>
                  <a:txBody>
                    <a:bodyPr/>
                    <a:lstStyle/>
                    <a:p>
                      <a:pPr algn="l"/>
                      <a:r>
                        <a:rPr lang="de-DE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hier 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Text eingeben</a:t>
                      </a:r>
                      <a:endParaRPr lang="de-DE" sz="14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9530" marB="4953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Gruppieren 3"/>
          <p:cNvGrpSpPr/>
          <p:nvPr/>
        </p:nvGrpSpPr>
        <p:grpSpPr>
          <a:xfrm>
            <a:off x="3861048" y="441015"/>
            <a:ext cx="2700300" cy="1598947"/>
            <a:chOff x="3771118" y="441015"/>
            <a:chExt cx="2700300" cy="1598947"/>
          </a:xfrm>
        </p:grpSpPr>
        <p:sp>
          <p:nvSpPr>
            <p:cNvPr id="19" name="Textfeld 18"/>
            <p:cNvSpPr txBox="1"/>
            <p:nvPr/>
          </p:nvSpPr>
          <p:spPr>
            <a:xfrm>
              <a:off x="3771118" y="441015"/>
              <a:ext cx="2700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Name:_______________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3771118" y="1071211"/>
              <a:ext cx="24122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Start-Datum:_________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3771118" y="1701408"/>
              <a:ext cx="2592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Century Gothic" panose="020B0502020202020204" pitchFamily="34" charset="0"/>
                </a:rPr>
                <a:t>Ziel-Datum:__________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53870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A4-Papier (210 x 297 mm)</PresentationFormat>
  <Paragraphs>15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18</cp:revision>
  <dcterms:created xsi:type="dcterms:W3CDTF">2017-03-24T08:33:29Z</dcterms:created>
  <dcterms:modified xsi:type="dcterms:W3CDTF">2017-12-04T07:22:23Z</dcterms:modified>
</cp:coreProperties>
</file>