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37BBA-397E-4D84-A72D-342B823BD365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4EF52-6D08-4A7D-A61B-AF605A1810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204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70992" y="6657945"/>
            <a:ext cx="90730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45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13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64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92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57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52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01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5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45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4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2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/>
          <p:cNvGrpSpPr/>
          <p:nvPr/>
        </p:nvGrpSpPr>
        <p:grpSpPr>
          <a:xfrm>
            <a:off x="2064116" y="80628"/>
            <a:ext cx="4955051" cy="3169324"/>
            <a:chOff x="85155" y="107504"/>
            <a:chExt cx="6606734" cy="4225765"/>
          </a:xfrm>
        </p:grpSpPr>
        <p:sp>
          <p:nvSpPr>
            <p:cNvPr id="8" name="Rechteck 7"/>
            <p:cNvSpPr/>
            <p:nvPr/>
          </p:nvSpPr>
          <p:spPr>
            <a:xfrm>
              <a:off x="404664" y="251520"/>
              <a:ext cx="6210690" cy="1056117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2447876" y="251520"/>
              <a:ext cx="19622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Fragestellung:</a:t>
              </a:r>
            </a:p>
          </p:txBody>
        </p:sp>
        <p:cxnSp>
          <p:nvCxnSpPr>
            <p:cNvPr id="4" name="Gerade Verbindung 3"/>
            <p:cNvCxnSpPr/>
            <p:nvPr/>
          </p:nvCxnSpPr>
          <p:spPr>
            <a:xfrm>
              <a:off x="260648" y="1099907"/>
              <a:ext cx="619268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uppieren 17"/>
            <p:cNvGrpSpPr/>
            <p:nvPr/>
          </p:nvGrpSpPr>
          <p:grpSpPr>
            <a:xfrm>
              <a:off x="206671" y="1763688"/>
              <a:ext cx="6408698" cy="1416157"/>
              <a:chOff x="635583" y="2294874"/>
              <a:chExt cx="8544929" cy="1062118"/>
            </a:xfrm>
          </p:grpSpPr>
          <p:cxnSp>
            <p:nvCxnSpPr>
              <p:cNvPr id="19" name="Gerade Verbindung 18"/>
              <p:cNvCxnSpPr/>
              <p:nvPr/>
            </p:nvCxnSpPr>
            <p:spPr>
              <a:xfrm>
                <a:off x="2915796" y="2825935"/>
                <a:ext cx="3840427" cy="0"/>
              </a:xfrm>
              <a:prstGeom prst="line">
                <a:avLst/>
              </a:prstGeom>
              <a:ln w="101600" cap="rnd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feld 15"/>
              <p:cNvSpPr txBox="1"/>
              <p:nvPr/>
            </p:nvSpPr>
            <p:spPr>
              <a:xfrm>
                <a:off x="7452299" y="2668270"/>
                <a:ext cx="1728213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de-DE" sz="1350" dirty="0"/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635583" y="2294874"/>
                <a:ext cx="2016204" cy="1062118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  <p:sp>
          <p:nvSpPr>
            <p:cNvPr id="23" name="Abgerundetes Rechteck 22"/>
            <p:cNvSpPr/>
            <p:nvPr/>
          </p:nvSpPr>
          <p:spPr>
            <a:xfrm>
              <a:off x="85155" y="107504"/>
              <a:ext cx="6606734" cy="4225765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26" name="Ellipse 25"/>
            <p:cNvSpPr/>
            <p:nvPr/>
          </p:nvSpPr>
          <p:spPr>
            <a:xfrm>
              <a:off x="5013191" y="1762139"/>
              <a:ext cx="1512153" cy="1416157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2087724" y="3483006"/>
            <a:ext cx="4955051" cy="3169324"/>
            <a:chOff x="85155" y="107504"/>
            <a:chExt cx="6606734" cy="4225765"/>
          </a:xfrm>
        </p:grpSpPr>
        <p:sp>
          <p:nvSpPr>
            <p:cNvPr id="43" name="Rechteck 42"/>
            <p:cNvSpPr/>
            <p:nvPr/>
          </p:nvSpPr>
          <p:spPr>
            <a:xfrm>
              <a:off x="404664" y="251520"/>
              <a:ext cx="6210690" cy="1056117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2447876" y="251520"/>
              <a:ext cx="19622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Fragestellung:</a:t>
              </a:r>
            </a:p>
          </p:txBody>
        </p:sp>
        <p:cxnSp>
          <p:nvCxnSpPr>
            <p:cNvPr id="45" name="Gerade Verbindung 44"/>
            <p:cNvCxnSpPr/>
            <p:nvPr/>
          </p:nvCxnSpPr>
          <p:spPr>
            <a:xfrm>
              <a:off x="260648" y="1099907"/>
              <a:ext cx="619268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uppieren 45"/>
            <p:cNvGrpSpPr/>
            <p:nvPr/>
          </p:nvGrpSpPr>
          <p:grpSpPr>
            <a:xfrm>
              <a:off x="206671" y="1763688"/>
              <a:ext cx="4590481" cy="1416157"/>
              <a:chOff x="635583" y="2294874"/>
              <a:chExt cx="6120640" cy="1062118"/>
            </a:xfrm>
          </p:grpSpPr>
          <p:cxnSp>
            <p:nvCxnSpPr>
              <p:cNvPr id="49" name="Gerade Verbindung 48"/>
              <p:cNvCxnSpPr/>
              <p:nvPr/>
            </p:nvCxnSpPr>
            <p:spPr>
              <a:xfrm>
                <a:off x="2915796" y="2825935"/>
                <a:ext cx="3840427" cy="0"/>
              </a:xfrm>
              <a:prstGeom prst="line">
                <a:avLst/>
              </a:prstGeom>
              <a:ln w="101600" cap="rnd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Ellipse 50"/>
              <p:cNvSpPr/>
              <p:nvPr/>
            </p:nvSpPr>
            <p:spPr>
              <a:xfrm>
                <a:off x="635583" y="2294874"/>
                <a:ext cx="2016204" cy="1062118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  <p:sp>
          <p:nvSpPr>
            <p:cNvPr id="47" name="Abgerundetes Rechteck 46"/>
            <p:cNvSpPr/>
            <p:nvPr/>
          </p:nvSpPr>
          <p:spPr>
            <a:xfrm>
              <a:off x="85155" y="107504"/>
              <a:ext cx="6606734" cy="4225765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48" name="Ellipse 47"/>
            <p:cNvSpPr/>
            <p:nvPr/>
          </p:nvSpPr>
          <p:spPr>
            <a:xfrm>
              <a:off x="5013191" y="1762139"/>
              <a:ext cx="1512153" cy="1416157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</p:grpSp>
    </p:spTree>
    <p:extLst>
      <p:ext uri="{BB962C8B-B14F-4D97-AF65-F5344CB8AC3E}">
        <p14:creationId xmlns:p14="http://schemas.microsoft.com/office/powerpoint/2010/main" val="76599767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14</cp:revision>
  <dcterms:created xsi:type="dcterms:W3CDTF">2017-02-26T21:25:48Z</dcterms:created>
  <dcterms:modified xsi:type="dcterms:W3CDTF">2017-12-04T06:50:33Z</dcterms:modified>
</cp:coreProperties>
</file>