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56119" y="3250841"/>
            <a:ext cx="6670962" cy="16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00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19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73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22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56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1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4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69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51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6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2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2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1547664" y="332655"/>
            <a:ext cx="6186437" cy="6186437"/>
            <a:chOff x="1547665" y="332656"/>
            <a:chExt cx="6186437" cy="6186437"/>
          </a:xfrm>
        </p:grpSpPr>
        <p:sp>
          <p:nvSpPr>
            <p:cNvPr id="20" name="Ellipse 19"/>
            <p:cNvSpPr/>
            <p:nvPr/>
          </p:nvSpPr>
          <p:spPr>
            <a:xfrm>
              <a:off x="3609811" y="2394802"/>
              <a:ext cx="2062146" cy="2062146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2235047" y="1020038"/>
              <a:ext cx="4811673" cy="4811673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2922429" y="1707420"/>
              <a:ext cx="3436909" cy="3436909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/>
          </p:nvSpPr>
          <p:spPr>
            <a:xfrm>
              <a:off x="1547665" y="332656"/>
              <a:ext cx="6186437" cy="6186437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 Verbindung 9"/>
            <p:cNvCxnSpPr>
              <a:stCxn id="9" idx="4"/>
              <a:endCxn id="9" idx="0"/>
            </p:cNvCxnSpPr>
            <p:nvPr/>
          </p:nvCxnSpPr>
          <p:spPr>
            <a:xfrm flipV="1">
              <a:off x="4640883" y="332656"/>
              <a:ext cx="0" cy="6186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>
              <a:stCxn id="9" idx="2"/>
              <a:endCxn id="9" idx="6"/>
            </p:cNvCxnSpPr>
            <p:nvPr/>
          </p:nvCxnSpPr>
          <p:spPr>
            <a:xfrm>
              <a:off x="1547665" y="3425875"/>
              <a:ext cx="618643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miley 22"/>
            <p:cNvSpPr/>
            <p:nvPr/>
          </p:nvSpPr>
          <p:spPr>
            <a:xfrm>
              <a:off x="4297192" y="3082184"/>
              <a:ext cx="687382" cy="687382"/>
            </a:xfrm>
            <a:prstGeom prst="smileyFac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" name="Rechteck 16"/>
          <p:cNvSpPr/>
          <p:nvPr/>
        </p:nvSpPr>
        <p:spPr>
          <a:xfrm rot="18830064">
            <a:off x="1661277" y="1349968"/>
            <a:ext cx="3049543" cy="13142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1669350"/>
              </a:avLst>
            </a:prstTxWarp>
            <a:spAutoFit/>
          </a:bodyPr>
          <a:lstStyle/>
          <a:p>
            <a:pPr algn="ctr"/>
            <a:r>
              <a:rPr lang="de-DE" sz="280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rPr>
              <a:t>betont sprechen</a:t>
            </a:r>
            <a:endParaRPr lang="de-DE" sz="2800" cap="none" spc="0" dirty="0">
              <a:ln w="12700">
                <a:solidFill>
                  <a:schemeClr val="tx1"/>
                </a:solidFill>
                <a:prstDash val="solid"/>
              </a:ln>
              <a:latin typeface="Century Gothic" panose="020B050202020202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 rot="2861658">
            <a:off x="4140052" y="1387297"/>
            <a:ext cx="3674345" cy="180722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3367187"/>
              </a:avLst>
            </a:prstTxWarp>
            <a:spAutoFit/>
          </a:bodyPr>
          <a:lstStyle/>
          <a:p>
            <a:pPr algn="ctr"/>
            <a:r>
              <a:rPr lang="de-DE" sz="280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rPr>
              <a:t>laut sprechen</a:t>
            </a:r>
            <a:endParaRPr lang="de-DE" sz="2800" cap="none" spc="0" dirty="0">
              <a:ln w="12700">
                <a:solidFill>
                  <a:schemeClr val="tx1"/>
                </a:solidFill>
                <a:prstDash val="solid"/>
              </a:ln>
              <a:latin typeface="Century Gothic" panose="020B0502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 rot="8012817">
            <a:off x="4642909" y="4202432"/>
            <a:ext cx="3049543" cy="13142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1669350"/>
              </a:avLst>
            </a:prstTxWarp>
            <a:spAutoFit/>
          </a:bodyPr>
          <a:lstStyle/>
          <a:p>
            <a:pPr algn="ctr"/>
            <a:r>
              <a:rPr lang="de-DE" sz="280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rPr>
              <a:t>frei sprechen</a:t>
            </a:r>
            <a:endParaRPr lang="de-DE" sz="2800" cap="none" spc="0" dirty="0">
              <a:ln w="12700">
                <a:solidFill>
                  <a:schemeClr val="tx1"/>
                </a:solidFill>
                <a:prstDash val="solid"/>
              </a:ln>
              <a:latin typeface="Century Gothic" panose="020B0502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 rot="13513091">
            <a:off x="1586442" y="4164749"/>
            <a:ext cx="3049543" cy="13142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1669350"/>
              </a:avLst>
            </a:prstTxWarp>
            <a:spAutoFit/>
          </a:bodyPr>
          <a:lstStyle/>
          <a:p>
            <a:pPr algn="ctr"/>
            <a:r>
              <a:rPr lang="de-DE" sz="280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rPr>
              <a:t>deutlich sprechen</a:t>
            </a:r>
            <a:endParaRPr lang="de-DE" sz="2800" cap="none" spc="0" dirty="0">
              <a:ln w="12700">
                <a:solidFill>
                  <a:schemeClr val="tx1"/>
                </a:solidFill>
                <a:prstDash val="solid"/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8138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18</cp:revision>
  <dcterms:created xsi:type="dcterms:W3CDTF">2017-02-26T20:56:24Z</dcterms:created>
  <dcterms:modified xsi:type="dcterms:W3CDTF">2017-12-04T08:01:17Z</dcterms:modified>
</cp:coreProperties>
</file>