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 snapToGrid="0" snapToObjects="1">
      <p:cViewPr varScale="1">
        <p:scale>
          <a:sx n="88" d="100"/>
          <a:sy n="88" d="100"/>
        </p:scale>
        <p:origin x="66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-2808" y="-90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79560-DC38-4D5D-A396-E0E6225530F8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91844-AABC-4C51-B5D9-8357453F5D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1334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0" y="9004451"/>
            <a:ext cx="9073008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7673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488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708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969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8705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1802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3710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2976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714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2427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7319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4867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532929" y="55360"/>
            <a:ext cx="37394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latin typeface="Century Gothic" panose="020B0502020202020204" pitchFamily="34" charset="0"/>
              </a:rPr>
              <a:t>Einschätzungsbogen</a:t>
            </a:r>
          </a:p>
          <a:p>
            <a:pPr algn="ctr"/>
            <a:r>
              <a:rPr lang="de-DE" sz="2800" b="1" dirty="0">
                <a:latin typeface="Century Gothic" panose="020B0502020202020204" pitchFamily="34" charset="0"/>
              </a:rPr>
              <a:t>von</a:t>
            </a:r>
          </a:p>
          <a:p>
            <a:pPr algn="ctr"/>
            <a:r>
              <a:rPr lang="de-DE" sz="2800" b="1" dirty="0">
                <a:latin typeface="Century Gothic" panose="020B0502020202020204" pitchFamily="34" charset="0"/>
              </a:rPr>
              <a:t>____________________</a:t>
            </a: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/>
          </p:nvPr>
        </p:nvGraphicFramePr>
        <p:xfrm>
          <a:off x="169020" y="1588642"/>
          <a:ext cx="6480000" cy="2412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8061">
                <a:tc>
                  <a:txBody>
                    <a:bodyPr/>
                    <a:lstStyle/>
                    <a:p>
                      <a:pPr algn="l"/>
                      <a:r>
                        <a:rPr lang="de-DE" sz="12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Meine</a:t>
                      </a:r>
                      <a:r>
                        <a:rPr lang="de-DE" sz="1200" b="1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Arbeitshaltung: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Mitschüler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5193"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51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35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Abgerundetes Rechteck 11"/>
          <p:cNvSpPr/>
          <p:nvPr/>
        </p:nvSpPr>
        <p:spPr>
          <a:xfrm>
            <a:off x="53256" y="72008"/>
            <a:ext cx="669882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" name="Gruppieren 1"/>
          <p:cNvGrpSpPr/>
          <p:nvPr/>
        </p:nvGrpSpPr>
        <p:grpSpPr>
          <a:xfrm>
            <a:off x="3484488" y="2188329"/>
            <a:ext cx="3099191" cy="401971"/>
            <a:chOff x="3484488" y="2188329"/>
            <a:chExt cx="3099191" cy="401971"/>
          </a:xfrm>
        </p:grpSpPr>
        <p:grpSp>
          <p:nvGrpSpPr>
            <p:cNvPr id="13" name="Gruppieren 12"/>
            <p:cNvGrpSpPr/>
            <p:nvPr/>
          </p:nvGrpSpPr>
          <p:grpSpPr>
            <a:xfrm>
              <a:off x="3484488" y="2188329"/>
              <a:ext cx="946935" cy="401971"/>
              <a:chOff x="5683420" y="1481120"/>
              <a:chExt cx="818032" cy="347252"/>
            </a:xfrm>
          </p:grpSpPr>
          <p:grpSp>
            <p:nvGrpSpPr>
              <p:cNvPr id="14" name="Gruppieren 13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27" name="Gruppieren 26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9" name="Ellipse 2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0" name="Ellipse 2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1" name="Ellipse 3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8" name="Bogen 27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5" name="Gruppieren 14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22" name="Gruppieren 21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4" name="Ellipse 2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5" name="Ellipse 2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" name="Ellipse 2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3" name="Bogen 22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6" name="Gruppieren 15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17" name="Gruppieren 16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9" name="Ellipse 1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0" name="Ellipse 1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1" name="Ellipse 2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18" name="Gerade Verbindung 17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0" name="Gruppieren 69"/>
            <p:cNvGrpSpPr/>
            <p:nvPr/>
          </p:nvGrpSpPr>
          <p:grpSpPr>
            <a:xfrm>
              <a:off x="4560616" y="2188329"/>
              <a:ext cx="946935" cy="401971"/>
              <a:chOff x="5683420" y="1481120"/>
              <a:chExt cx="818032" cy="347252"/>
            </a:xfrm>
          </p:grpSpPr>
          <p:grpSp>
            <p:nvGrpSpPr>
              <p:cNvPr id="71" name="Gruppieren 70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84" name="Gruppieren 83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6" name="Ellipse 8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7" name="Ellipse 8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8" name="Ellipse 8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85" name="Bogen 84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72" name="Gruppieren 71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79" name="Gruppieren 78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81" name="Ellipse 8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2" name="Ellipse 8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83" name="Ellipse 8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80" name="Bogen 79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73" name="Gruppieren 72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74" name="Gruppieren 73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76" name="Ellipse 7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7" name="Ellipse 7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78" name="Ellipse 7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75" name="Gerade Verbindung 74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9" name="Gruppieren 88"/>
            <p:cNvGrpSpPr/>
            <p:nvPr/>
          </p:nvGrpSpPr>
          <p:grpSpPr>
            <a:xfrm>
              <a:off x="5636744" y="2188329"/>
              <a:ext cx="946935" cy="401971"/>
              <a:chOff x="5683420" y="1481120"/>
              <a:chExt cx="818032" cy="347252"/>
            </a:xfrm>
          </p:grpSpPr>
          <p:grpSp>
            <p:nvGrpSpPr>
              <p:cNvPr id="90" name="Gruppieren 89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103" name="Gruppieren 102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05" name="Ellipse 104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6" name="Ellipse 105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7" name="Ellipse 106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04" name="Bogen 103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91" name="Gruppieren 90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98" name="Gruppieren 97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00" name="Ellipse 9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1" name="Ellipse 10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2" name="Ellipse 10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99" name="Bogen 98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92" name="Gruppieren 91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93" name="Gruppieren 92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95" name="Ellipse 94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96" name="Ellipse 95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97" name="Ellipse 96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94" name="Gerade Verbindung 93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08" name="Gruppieren 107"/>
          <p:cNvGrpSpPr/>
          <p:nvPr/>
        </p:nvGrpSpPr>
        <p:grpSpPr>
          <a:xfrm>
            <a:off x="3501021" y="2851269"/>
            <a:ext cx="3099191" cy="401971"/>
            <a:chOff x="3484488" y="2188329"/>
            <a:chExt cx="3099191" cy="401971"/>
          </a:xfrm>
        </p:grpSpPr>
        <p:grpSp>
          <p:nvGrpSpPr>
            <p:cNvPr id="110" name="Gruppieren 109"/>
            <p:cNvGrpSpPr/>
            <p:nvPr/>
          </p:nvGrpSpPr>
          <p:grpSpPr>
            <a:xfrm>
              <a:off x="3484488" y="2188329"/>
              <a:ext cx="946935" cy="401971"/>
              <a:chOff x="5683420" y="1481120"/>
              <a:chExt cx="818032" cy="347252"/>
            </a:xfrm>
          </p:grpSpPr>
          <p:grpSp>
            <p:nvGrpSpPr>
              <p:cNvPr id="149" name="Gruppieren 148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162" name="Gruppieren 161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64" name="Ellipse 16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5" name="Ellipse 16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6" name="Ellipse 16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63" name="Bogen 162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50" name="Gruppieren 149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157" name="Gruppieren 156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59" name="Ellipse 15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0" name="Ellipse 15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1" name="Ellipse 16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58" name="Bogen 157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51" name="Gruppieren 150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152" name="Gruppieren 151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54" name="Ellipse 15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5" name="Ellipse 15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6" name="Ellipse 15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153" name="Gerade Verbindung 152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1" name="Gruppieren 110"/>
            <p:cNvGrpSpPr/>
            <p:nvPr/>
          </p:nvGrpSpPr>
          <p:grpSpPr>
            <a:xfrm>
              <a:off x="4560616" y="2188329"/>
              <a:ext cx="946935" cy="401971"/>
              <a:chOff x="5683420" y="1481120"/>
              <a:chExt cx="818032" cy="347252"/>
            </a:xfrm>
          </p:grpSpPr>
          <p:grpSp>
            <p:nvGrpSpPr>
              <p:cNvPr id="131" name="Gruppieren 130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144" name="Gruppieren 143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46" name="Ellipse 14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7" name="Ellipse 14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8" name="Ellipse 14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45" name="Bogen 144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32" name="Gruppieren 131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139" name="Gruppieren 138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41" name="Ellipse 14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2" name="Ellipse 14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3" name="Ellipse 14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40" name="Bogen 139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33" name="Gruppieren 132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134" name="Gruppieren 133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36" name="Ellipse 13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7" name="Ellipse 13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8" name="Ellipse 13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135" name="Gerade Verbindung 134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2" name="Gruppieren 111"/>
            <p:cNvGrpSpPr/>
            <p:nvPr/>
          </p:nvGrpSpPr>
          <p:grpSpPr>
            <a:xfrm>
              <a:off x="5636744" y="2188329"/>
              <a:ext cx="946935" cy="401971"/>
              <a:chOff x="5683420" y="1481120"/>
              <a:chExt cx="818032" cy="347252"/>
            </a:xfrm>
          </p:grpSpPr>
          <p:grpSp>
            <p:nvGrpSpPr>
              <p:cNvPr id="113" name="Gruppieren 112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126" name="Gruppieren 125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28" name="Ellipse 12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9" name="Ellipse 12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0" name="Ellipse 12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27" name="Bogen 126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14" name="Gruppieren 113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121" name="Gruppieren 120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23" name="Ellipse 12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4" name="Ellipse 12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5" name="Ellipse 12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22" name="Bogen 121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15" name="Gruppieren 114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116" name="Gruppieren 115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18" name="Ellipse 11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9" name="Ellipse 11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0" name="Ellipse 11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117" name="Gerade Verbindung 116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67" name="Gruppieren 166"/>
          <p:cNvGrpSpPr/>
          <p:nvPr/>
        </p:nvGrpSpPr>
        <p:grpSpPr>
          <a:xfrm>
            <a:off x="3484488" y="3514876"/>
            <a:ext cx="3099191" cy="401971"/>
            <a:chOff x="3484488" y="2188329"/>
            <a:chExt cx="3099191" cy="401971"/>
          </a:xfrm>
        </p:grpSpPr>
        <p:grpSp>
          <p:nvGrpSpPr>
            <p:cNvPr id="168" name="Gruppieren 167"/>
            <p:cNvGrpSpPr/>
            <p:nvPr/>
          </p:nvGrpSpPr>
          <p:grpSpPr>
            <a:xfrm>
              <a:off x="3484488" y="2188329"/>
              <a:ext cx="946935" cy="401971"/>
              <a:chOff x="5683420" y="1481120"/>
              <a:chExt cx="818032" cy="347252"/>
            </a:xfrm>
          </p:grpSpPr>
          <p:grpSp>
            <p:nvGrpSpPr>
              <p:cNvPr id="207" name="Gruppieren 206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220" name="Gruppieren 219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22" name="Ellipse 221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23" name="Ellipse 222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24" name="Ellipse 223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21" name="Bogen 220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08" name="Gruppieren 207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215" name="Gruppieren 214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17" name="Ellipse 216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18" name="Ellipse 217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19" name="Ellipse 218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16" name="Bogen 215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09" name="Gruppieren 208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210" name="Gruppieren 209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12" name="Ellipse 211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13" name="Ellipse 212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14" name="Ellipse 213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211" name="Gerade Verbindung 210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69" name="Gruppieren 168"/>
            <p:cNvGrpSpPr/>
            <p:nvPr/>
          </p:nvGrpSpPr>
          <p:grpSpPr>
            <a:xfrm>
              <a:off x="4560616" y="2188329"/>
              <a:ext cx="946935" cy="401971"/>
              <a:chOff x="5683420" y="1481120"/>
              <a:chExt cx="818032" cy="347252"/>
            </a:xfrm>
          </p:grpSpPr>
          <p:grpSp>
            <p:nvGrpSpPr>
              <p:cNvPr id="189" name="Gruppieren 188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202" name="Gruppieren 201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04" name="Ellipse 20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05" name="Ellipse 20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06" name="Ellipse 20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03" name="Bogen 202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90" name="Gruppieren 189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197" name="Gruppieren 196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99" name="Ellipse 19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00" name="Ellipse 19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01" name="Ellipse 20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98" name="Bogen 197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91" name="Gruppieren 190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192" name="Gruppieren 191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94" name="Ellipse 19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95" name="Ellipse 19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96" name="Ellipse 19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193" name="Gerade Verbindung 192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0" name="Gruppieren 169"/>
            <p:cNvGrpSpPr/>
            <p:nvPr/>
          </p:nvGrpSpPr>
          <p:grpSpPr>
            <a:xfrm>
              <a:off x="5636744" y="2188329"/>
              <a:ext cx="946935" cy="401971"/>
              <a:chOff x="5683420" y="1481120"/>
              <a:chExt cx="818032" cy="347252"/>
            </a:xfrm>
          </p:grpSpPr>
          <p:grpSp>
            <p:nvGrpSpPr>
              <p:cNvPr id="171" name="Gruppieren 170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184" name="Gruppieren 183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86" name="Ellipse 18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7" name="Ellipse 18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8" name="Ellipse 18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85" name="Bogen 184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72" name="Gruppieren 171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179" name="Gruppieren 178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81" name="Ellipse 18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2" name="Ellipse 18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3" name="Ellipse 18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80" name="Bogen 179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73" name="Gruppieren 172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174" name="Gruppieren 173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176" name="Ellipse 17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7" name="Ellipse 17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8" name="Ellipse 17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175" name="Gerade Verbindung 174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25" name="Textfeld 224"/>
          <p:cNvSpPr txBox="1"/>
          <p:nvPr/>
        </p:nvSpPr>
        <p:spPr>
          <a:xfrm>
            <a:off x="1523404" y="4646410"/>
            <a:ext cx="37394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latin typeface="Century Gothic" panose="020B0502020202020204" pitchFamily="34" charset="0"/>
              </a:rPr>
              <a:t>Einschätzungsbogen</a:t>
            </a:r>
          </a:p>
          <a:p>
            <a:pPr algn="ctr"/>
            <a:r>
              <a:rPr lang="de-DE" sz="2800" b="1" dirty="0">
                <a:latin typeface="Century Gothic" panose="020B0502020202020204" pitchFamily="34" charset="0"/>
              </a:rPr>
              <a:t>von</a:t>
            </a:r>
          </a:p>
          <a:p>
            <a:pPr algn="ctr"/>
            <a:r>
              <a:rPr lang="de-DE" sz="2800" b="1" dirty="0">
                <a:latin typeface="Century Gothic" panose="020B0502020202020204" pitchFamily="34" charset="0"/>
              </a:rPr>
              <a:t>____________________</a:t>
            </a:r>
          </a:p>
        </p:txBody>
      </p:sp>
      <p:graphicFrame>
        <p:nvGraphicFramePr>
          <p:cNvPr id="226" name="Tabelle 225"/>
          <p:cNvGraphicFramePr>
            <a:graphicFrameLocks noGrp="1"/>
          </p:cNvGraphicFramePr>
          <p:nvPr>
            <p:extLst/>
          </p:nvPr>
        </p:nvGraphicFramePr>
        <p:xfrm>
          <a:off x="159495" y="6179692"/>
          <a:ext cx="6480000" cy="2412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8061">
                <a:tc>
                  <a:txBody>
                    <a:bodyPr/>
                    <a:lstStyle/>
                    <a:p>
                      <a:pPr algn="l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Mein</a:t>
                      </a:r>
                      <a:r>
                        <a:rPr lang="de-DE" sz="12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Umgang mit anderen: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Mitschüler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5193"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51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35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7" name="Abgerundetes Rechteck 226"/>
          <p:cNvSpPr/>
          <p:nvPr/>
        </p:nvSpPr>
        <p:spPr>
          <a:xfrm>
            <a:off x="43731" y="4565084"/>
            <a:ext cx="669882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28" name="Gruppieren 227"/>
          <p:cNvGrpSpPr/>
          <p:nvPr/>
        </p:nvGrpSpPr>
        <p:grpSpPr>
          <a:xfrm>
            <a:off x="3474963" y="6779379"/>
            <a:ext cx="3099191" cy="401971"/>
            <a:chOff x="3484488" y="2188329"/>
            <a:chExt cx="3099191" cy="401971"/>
          </a:xfrm>
        </p:grpSpPr>
        <p:grpSp>
          <p:nvGrpSpPr>
            <p:cNvPr id="229" name="Gruppieren 228"/>
            <p:cNvGrpSpPr/>
            <p:nvPr/>
          </p:nvGrpSpPr>
          <p:grpSpPr>
            <a:xfrm>
              <a:off x="3484488" y="2188329"/>
              <a:ext cx="946935" cy="401971"/>
              <a:chOff x="5683420" y="1481120"/>
              <a:chExt cx="818032" cy="347252"/>
            </a:xfrm>
          </p:grpSpPr>
          <p:grpSp>
            <p:nvGrpSpPr>
              <p:cNvPr id="268" name="Gruppieren 267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281" name="Gruppieren 280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83" name="Ellipse 28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84" name="Ellipse 28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85" name="Ellipse 28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82" name="Bogen 281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69" name="Gruppieren 268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276" name="Gruppieren 275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78" name="Ellipse 27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79" name="Ellipse 27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80" name="Ellipse 27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77" name="Bogen 276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70" name="Gruppieren 269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271" name="Gruppieren 270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73" name="Ellipse 27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74" name="Ellipse 27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75" name="Ellipse 27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272" name="Gerade Verbindung 271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30" name="Gruppieren 229"/>
            <p:cNvGrpSpPr/>
            <p:nvPr/>
          </p:nvGrpSpPr>
          <p:grpSpPr>
            <a:xfrm>
              <a:off x="4560616" y="2188329"/>
              <a:ext cx="946935" cy="401971"/>
              <a:chOff x="5683420" y="1481120"/>
              <a:chExt cx="818032" cy="347252"/>
            </a:xfrm>
          </p:grpSpPr>
          <p:grpSp>
            <p:nvGrpSpPr>
              <p:cNvPr id="250" name="Gruppieren 249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263" name="Gruppieren 262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65" name="Ellipse 264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6" name="Ellipse 265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7" name="Ellipse 266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64" name="Bogen 263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1" name="Gruppieren 250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258" name="Gruppieren 257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60" name="Ellipse 25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1" name="Ellipse 26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2" name="Ellipse 26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59" name="Bogen 258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52" name="Gruppieren 251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253" name="Gruppieren 252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55" name="Ellipse 254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56" name="Ellipse 255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57" name="Ellipse 256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254" name="Gerade Verbindung 253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31" name="Gruppieren 230"/>
            <p:cNvGrpSpPr/>
            <p:nvPr/>
          </p:nvGrpSpPr>
          <p:grpSpPr>
            <a:xfrm>
              <a:off x="5636744" y="2188329"/>
              <a:ext cx="946935" cy="401971"/>
              <a:chOff x="5683420" y="1481120"/>
              <a:chExt cx="818032" cy="347252"/>
            </a:xfrm>
          </p:grpSpPr>
          <p:grpSp>
            <p:nvGrpSpPr>
              <p:cNvPr id="232" name="Gruppieren 231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245" name="Gruppieren 244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47" name="Ellipse 246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48" name="Ellipse 247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49" name="Ellipse 248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46" name="Bogen 245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33" name="Gruppieren 232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240" name="Gruppieren 239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42" name="Ellipse 241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43" name="Ellipse 242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44" name="Ellipse 243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41" name="Bogen 240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34" name="Gruppieren 233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235" name="Gruppieren 234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37" name="Ellipse 236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38" name="Ellipse 237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39" name="Ellipse 238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236" name="Gerade Verbindung 235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86" name="Gruppieren 285"/>
          <p:cNvGrpSpPr/>
          <p:nvPr/>
        </p:nvGrpSpPr>
        <p:grpSpPr>
          <a:xfrm>
            <a:off x="3491496" y="7442319"/>
            <a:ext cx="3099191" cy="401971"/>
            <a:chOff x="3484488" y="2188329"/>
            <a:chExt cx="3099191" cy="401971"/>
          </a:xfrm>
        </p:grpSpPr>
        <p:grpSp>
          <p:nvGrpSpPr>
            <p:cNvPr id="287" name="Gruppieren 286"/>
            <p:cNvGrpSpPr/>
            <p:nvPr/>
          </p:nvGrpSpPr>
          <p:grpSpPr>
            <a:xfrm>
              <a:off x="3484488" y="2188329"/>
              <a:ext cx="946935" cy="401971"/>
              <a:chOff x="5683420" y="1481120"/>
              <a:chExt cx="818032" cy="347252"/>
            </a:xfrm>
          </p:grpSpPr>
          <p:grpSp>
            <p:nvGrpSpPr>
              <p:cNvPr id="326" name="Gruppieren 325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339" name="Gruppieren 338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41" name="Ellipse 34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42" name="Ellipse 34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43" name="Ellipse 34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40" name="Bogen 339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27" name="Gruppieren 326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334" name="Gruppieren 333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36" name="Ellipse 33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37" name="Ellipse 33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38" name="Ellipse 33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35" name="Bogen 334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28" name="Gruppieren 327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329" name="Gruppieren 328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31" name="Ellipse 33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32" name="Ellipse 33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33" name="Ellipse 33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330" name="Gerade Verbindung 329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88" name="Gruppieren 287"/>
            <p:cNvGrpSpPr/>
            <p:nvPr/>
          </p:nvGrpSpPr>
          <p:grpSpPr>
            <a:xfrm>
              <a:off x="4560616" y="2188329"/>
              <a:ext cx="946935" cy="401971"/>
              <a:chOff x="5683420" y="1481120"/>
              <a:chExt cx="818032" cy="347252"/>
            </a:xfrm>
          </p:grpSpPr>
          <p:grpSp>
            <p:nvGrpSpPr>
              <p:cNvPr id="308" name="Gruppieren 307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321" name="Gruppieren 320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23" name="Ellipse 32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24" name="Ellipse 32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25" name="Ellipse 32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22" name="Bogen 321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09" name="Gruppieren 308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316" name="Gruppieren 315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18" name="Ellipse 31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19" name="Ellipse 31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20" name="Ellipse 31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17" name="Bogen 316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10" name="Gruppieren 309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311" name="Gruppieren 310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13" name="Ellipse 31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14" name="Ellipse 31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15" name="Ellipse 31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312" name="Gerade Verbindung 311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89" name="Gruppieren 288"/>
            <p:cNvGrpSpPr/>
            <p:nvPr/>
          </p:nvGrpSpPr>
          <p:grpSpPr>
            <a:xfrm>
              <a:off x="5636744" y="2188329"/>
              <a:ext cx="946935" cy="401971"/>
              <a:chOff x="5683420" y="1481120"/>
              <a:chExt cx="818032" cy="347252"/>
            </a:xfrm>
          </p:grpSpPr>
          <p:grpSp>
            <p:nvGrpSpPr>
              <p:cNvPr id="290" name="Gruppieren 289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303" name="Gruppieren 302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05" name="Ellipse 304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06" name="Ellipse 305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07" name="Ellipse 306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04" name="Bogen 303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91" name="Gruppieren 290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298" name="Gruppieren 297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00" name="Ellipse 299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01" name="Ellipse 300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02" name="Ellipse 301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299" name="Bogen 298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92" name="Gruppieren 291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293" name="Gruppieren 292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295" name="Ellipse 294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96" name="Ellipse 295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97" name="Ellipse 296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294" name="Gerade Verbindung 293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44" name="Gruppieren 343"/>
          <p:cNvGrpSpPr/>
          <p:nvPr/>
        </p:nvGrpSpPr>
        <p:grpSpPr>
          <a:xfrm>
            <a:off x="3474963" y="8105926"/>
            <a:ext cx="3099191" cy="401971"/>
            <a:chOff x="3484488" y="2188329"/>
            <a:chExt cx="3099191" cy="401971"/>
          </a:xfrm>
        </p:grpSpPr>
        <p:grpSp>
          <p:nvGrpSpPr>
            <p:cNvPr id="345" name="Gruppieren 344"/>
            <p:cNvGrpSpPr/>
            <p:nvPr/>
          </p:nvGrpSpPr>
          <p:grpSpPr>
            <a:xfrm>
              <a:off x="3484488" y="2188329"/>
              <a:ext cx="946935" cy="401971"/>
              <a:chOff x="5683420" y="1481120"/>
              <a:chExt cx="818032" cy="347252"/>
            </a:xfrm>
          </p:grpSpPr>
          <p:grpSp>
            <p:nvGrpSpPr>
              <p:cNvPr id="384" name="Gruppieren 383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397" name="Gruppieren 396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99" name="Ellipse 39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00" name="Ellipse 39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401" name="Ellipse 40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98" name="Bogen 397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85" name="Gruppieren 384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392" name="Gruppieren 391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94" name="Ellipse 393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95" name="Ellipse 394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96" name="Ellipse 395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93" name="Bogen 392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86" name="Gruppieren 385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387" name="Gruppieren 386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89" name="Ellipse 388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90" name="Ellipse 389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91" name="Ellipse 390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388" name="Gerade Verbindung 387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46" name="Gruppieren 345"/>
            <p:cNvGrpSpPr/>
            <p:nvPr/>
          </p:nvGrpSpPr>
          <p:grpSpPr>
            <a:xfrm>
              <a:off x="4560616" y="2188329"/>
              <a:ext cx="946935" cy="401971"/>
              <a:chOff x="5683420" y="1481120"/>
              <a:chExt cx="818032" cy="347252"/>
            </a:xfrm>
          </p:grpSpPr>
          <p:grpSp>
            <p:nvGrpSpPr>
              <p:cNvPr id="366" name="Gruppieren 365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379" name="Gruppieren 378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81" name="Ellipse 38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82" name="Ellipse 38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83" name="Ellipse 38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80" name="Bogen 379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67" name="Gruppieren 366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374" name="Gruppieren 373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76" name="Ellipse 375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77" name="Ellipse 376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78" name="Ellipse 377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75" name="Bogen 374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68" name="Gruppieren 367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369" name="Gruppieren 368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71" name="Ellipse 370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72" name="Ellipse 371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73" name="Ellipse 372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370" name="Gerade Verbindung 369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47" name="Gruppieren 346"/>
            <p:cNvGrpSpPr/>
            <p:nvPr/>
          </p:nvGrpSpPr>
          <p:grpSpPr>
            <a:xfrm>
              <a:off x="5636744" y="2188329"/>
              <a:ext cx="946935" cy="401971"/>
              <a:chOff x="5683420" y="1481120"/>
              <a:chExt cx="818032" cy="347252"/>
            </a:xfrm>
          </p:grpSpPr>
          <p:grpSp>
            <p:nvGrpSpPr>
              <p:cNvPr id="348" name="Gruppieren 347"/>
              <p:cNvGrpSpPr/>
              <p:nvPr/>
            </p:nvGrpSpPr>
            <p:grpSpPr>
              <a:xfrm>
                <a:off x="6259711" y="1481120"/>
                <a:ext cx="241741" cy="231709"/>
                <a:chOff x="6259711" y="1481120"/>
                <a:chExt cx="241741" cy="231709"/>
              </a:xfrm>
            </p:grpSpPr>
            <p:grpSp>
              <p:nvGrpSpPr>
                <p:cNvPr id="361" name="Gruppieren 360"/>
                <p:cNvGrpSpPr/>
                <p:nvPr/>
              </p:nvGrpSpPr>
              <p:grpSpPr>
                <a:xfrm>
                  <a:off x="6259711" y="1487204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63" name="Ellipse 36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64" name="Ellipse 36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65" name="Ellipse 36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62" name="Bogen 361"/>
                <p:cNvSpPr/>
                <p:nvPr/>
              </p:nvSpPr>
              <p:spPr>
                <a:xfrm rot="13479149" flipH="1">
                  <a:off x="6296103" y="1481120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49" name="Gruppieren 348"/>
              <p:cNvGrpSpPr/>
              <p:nvPr/>
            </p:nvGrpSpPr>
            <p:grpSpPr>
              <a:xfrm>
                <a:off x="5683420" y="1496762"/>
                <a:ext cx="241741" cy="331610"/>
                <a:chOff x="5683420" y="1496762"/>
                <a:chExt cx="241741" cy="331610"/>
              </a:xfrm>
            </p:grpSpPr>
            <p:grpSp>
              <p:nvGrpSpPr>
                <p:cNvPr id="356" name="Gruppieren 355"/>
                <p:cNvGrpSpPr/>
                <p:nvPr/>
              </p:nvGrpSpPr>
              <p:grpSpPr>
                <a:xfrm>
                  <a:off x="5683420" y="1496762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58" name="Ellipse 357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59" name="Ellipse 358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60" name="Ellipse 359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57" name="Bogen 356"/>
                <p:cNvSpPr/>
                <p:nvPr/>
              </p:nvSpPr>
              <p:spPr>
                <a:xfrm rot="2796260" flipH="1">
                  <a:off x="5715001" y="1643046"/>
                  <a:ext cx="180152" cy="1905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50" name="Gruppieren 349"/>
              <p:cNvGrpSpPr/>
              <p:nvPr/>
            </p:nvGrpSpPr>
            <p:grpSpPr>
              <a:xfrm>
                <a:off x="5969184" y="1491983"/>
                <a:ext cx="241741" cy="225625"/>
                <a:chOff x="5969184" y="1491983"/>
                <a:chExt cx="241741" cy="225625"/>
              </a:xfrm>
            </p:grpSpPr>
            <p:grpSp>
              <p:nvGrpSpPr>
                <p:cNvPr id="351" name="Gruppieren 350"/>
                <p:cNvGrpSpPr/>
                <p:nvPr/>
              </p:nvGrpSpPr>
              <p:grpSpPr>
                <a:xfrm>
                  <a:off x="5969184" y="1491983"/>
                  <a:ext cx="241741" cy="225625"/>
                  <a:chOff x="5635531" y="2123728"/>
                  <a:chExt cx="385757" cy="360040"/>
                </a:xfrm>
              </p:grpSpPr>
              <p:sp>
                <p:nvSpPr>
                  <p:cNvPr id="353" name="Ellipse 352"/>
                  <p:cNvSpPr/>
                  <p:nvPr/>
                </p:nvSpPr>
                <p:spPr>
                  <a:xfrm>
                    <a:off x="5635531" y="2123728"/>
                    <a:ext cx="385757" cy="360040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54" name="Ellipse 353"/>
                  <p:cNvSpPr/>
                  <p:nvPr/>
                </p:nvSpPr>
                <p:spPr>
                  <a:xfrm flipH="1">
                    <a:off x="5733256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55" name="Ellipse 354"/>
                  <p:cNvSpPr/>
                  <p:nvPr/>
                </p:nvSpPr>
                <p:spPr>
                  <a:xfrm flipH="1">
                    <a:off x="5877272" y="2222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352" name="Gerade Verbindung 351"/>
                <p:cNvCxnSpPr/>
                <p:nvPr/>
              </p:nvCxnSpPr>
              <p:spPr>
                <a:xfrm>
                  <a:off x="6044750" y="1643063"/>
                  <a:ext cx="9025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7337817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Bildschirmpräsentation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47</cp:revision>
  <cp:lastPrinted>2017-04-10T11:30:23Z</cp:lastPrinted>
  <dcterms:created xsi:type="dcterms:W3CDTF">2017-04-02T11:21:36Z</dcterms:created>
  <dcterms:modified xsi:type="dcterms:W3CDTF">2017-12-04T06:54:00Z</dcterms:modified>
</cp:coreProperties>
</file>