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858000" cy="9144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66" y="120"/>
      </p:cViewPr>
      <p:guideLst>
        <p:guide orient="horz" pos="2880"/>
        <p:guide pos="2160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E4B4C-7244-46AB-911C-CB8A1D89CDD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5C4CF-D20E-4AC5-8A55-3A84919BA0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9076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5C4CF-D20E-4AC5-8A55-3A84919BA001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723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0" y="8943945"/>
            <a:ext cx="91440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7521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5060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3188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503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850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3068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493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9891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6379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294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5421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814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elle 25"/>
          <p:cNvGraphicFramePr>
            <a:graphicFrameLocks noGrp="1"/>
          </p:cNvGraphicFramePr>
          <p:nvPr>
            <p:extLst/>
          </p:nvPr>
        </p:nvGraphicFramePr>
        <p:xfrm>
          <a:off x="437899" y="3796680"/>
          <a:ext cx="5981538" cy="343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25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28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2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habe mein Ziel erreicht:</a:t>
                      </a:r>
                    </a:p>
                  </a:txBody>
                  <a:tcPr marL="84406" marR="8440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200" dirty="0">
                        <a:latin typeface="Century Gothic" panose="020B0502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(Datum, Unterschrift</a:t>
                      </a:r>
                      <a:r>
                        <a:rPr lang="de-DE" sz="12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Lehrer)</a:t>
                      </a:r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5" name="Band nach oben 44"/>
          <p:cNvSpPr/>
          <p:nvPr/>
        </p:nvSpPr>
        <p:spPr>
          <a:xfrm>
            <a:off x="383267" y="5154206"/>
            <a:ext cx="6078026" cy="1434019"/>
          </a:xfrm>
          <a:prstGeom prst="ribbon2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92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2516367" y="4572002"/>
            <a:ext cx="2088290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954" b="1" dirty="0">
                <a:latin typeface="Century Gothic" panose="020B0502020202020204" pitchFamily="34" charset="0"/>
              </a:rPr>
              <a:t>Mein Ziel</a:t>
            </a:r>
          </a:p>
        </p:txBody>
      </p:sp>
      <p:sp>
        <p:nvSpPr>
          <p:cNvPr id="47" name="Textfeld 46"/>
          <p:cNvSpPr txBox="1"/>
          <p:nvPr/>
        </p:nvSpPr>
        <p:spPr>
          <a:xfrm>
            <a:off x="402729" y="5137030"/>
            <a:ext cx="950027" cy="291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92" dirty="0">
                <a:latin typeface="Century Gothic" panose="020B0502020202020204" pitchFamily="34" charset="0"/>
              </a:rPr>
              <a:t>Name:</a:t>
            </a:r>
          </a:p>
        </p:txBody>
      </p:sp>
      <p:sp>
        <p:nvSpPr>
          <p:cNvPr id="48" name="Textfeld 47"/>
          <p:cNvSpPr txBox="1"/>
          <p:nvPr/>
        </p:nvSpPr>
        <p:spPr>
          <a:xfrm>
            <a:off x="5027105" y="5137030"/>
            <a:ext cx="1224890" cy="291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92" dirty="0">
                <a:latin typeface="Century Gothic" panose="020B0502020202020204" pitchFamily="34" charset="0"/>
              </a:rPr>
              <a:t>Start-Datum:</a:t>
            </a:r>
          </a:p>
        </p:txBody>
      </p:sp>
      <p:graphicFrame>
        <p:nvGraphicFramePr>
          <p:cNvPr id="49" name="Tabelle 48"/>
          <p:cNvGraphicFramePr>
            <a:graphicFrameLocks noGrp="1"/>
          </p:cNvGraphicFramePr>
          <p:nvPr>
            <p:extLst/>
          </p:nvPr>
        </p:nvGraphicFramePr>
        <p:xfrm>
          <a:off x="431511" y="6624408"/>
          <a:ext cx="5981538" cy="16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07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0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2886">
                <a:tc gridSpan="2">
                  <a:txBody>
                    <a:bodyPr/>
                    <a:lstStyle/>
                    <a:p>
                      <a:r>
                        <a:rPr lang="de-DE" sz="1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Das muss ich tun um mein Z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iel zu erreichen:</a:t>
                      </a:r>
                    </a:p>
                  </a:txBody>
                  <a:tcPr marL="84406" marR="8440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3557"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84406" marR="84406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84406" marR="84406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3557"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84406" marR="84406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84406" marR="84406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0" name="Tabelle 49"/>
          <p:cNvGraphicFramePr>
            <a:graphicFrameLocks noGrp="1"/>
          </p:cNvGraphicFramePr>
          <p:nvPr>
            <p:extLst/>
          </p:nvPr>
        </p:nvGraphicFramePr>
        <p:xfrm>
          <a:off x="431511" y="8316416"/>
          <a:ext cx="5981538" cy="343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25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28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2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habe mein Ziel erreicht:</a:t>
                      </a:r>
                    </a:p>
                  </a:txBody>
                  <a:tcPr marL="84406" marR="8440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200" dirty="0">
                        <a:latin typeface="Century Gothic" panose="020B0502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(Datum, Unterschrift</a:t>
                      </a:r>
                      <a:r>
                        <a:rPr lang="de-DE" sz="12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Lehrer)</a:t>
                      </a:r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1" name="Abgerundetes Rechteck 50"/>
          <p:cNvSpPr/>
          <p:nvPr/>
        </p:nvSpPr>
        <p:spPr>
          <a:xfrm>
            <a:off x="338195" y="4526795"/>
            <a:ext cx="6185686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62"/>
          </a:p>
        </p:txBody>
      </p:sp>
      <p:sp>
        <p:nvSpPr>
          <p:cNvPr id="17" name="Band nach oben 16"/>
          <p:cNvSpPr/>
          <p:nvPr/>
        </p:nvSpPr>
        <p:spPr>
          <a:xfrm>
            <a:off x="383267" y="545694"/>
            <a:ext cx="6078026" cy="1434019"/>
          </a:xfrm>
          <a:prstGeom prst="ribbon2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92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2516367" y="-36511"/>
            <a:ext cx="2012090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954" b="1" dirty="0">
                <a:latin typeface="Century Gothic" panose="020B0502020202020204" pitchFamily="34" charset="0"/>
              </a:rPr>
              <a:t>Mein Ziel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02729" y="528519"/>
            <a:ext cx="950027" cy="291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92" dirty="0">
                <a:latin typeface="Century Gothic" panose="020B0502020202020204" pitchFamily="34" charset="0"/>
              </a:rPr>
              <a:t>Name: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5027105" y="528519"/>
            <a:ext cx="1224890" cy="291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92" dirty="0">
                <a:latin typeface="Century Gothic" panose="020B0502020202020204" pitchFamily="34" charset="0"/>
              </a:rPr>
              <a:t>Start-Datum:</a:t>
            </a:r>
          </a:p>
        </p:txBody>
      </p:sp>
      <p:graphicFrame>
        <p:nvGraphicFramePr>
          <p:cNvPr id="21" name="Tabelle 20"/>
          <p:cNvGraphicFramePr>
            <a:graphicFrameLocks noGrp="1"/>
          </p:cNvGraphicFramePr>
          <p:nvPr>
            <p:extLst/>
          </p:nvPr>
        </p:nvGraphicFramePr>
        <p:xfrm>
          <a:off x="431511" y="2015896"/>
          <a:ext cx="5981538" cy="16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07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0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2886">
                <a:tc gridSpan="2">
                  <a:txBody>
                    <a:bodyPr/>
                    <a:lstStyle/>
                    <a:p>
                      <a:r>
                        <a:rPr lang="de-DE" sz="1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Das muss ich tun um mein Z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iel zu erreichen:</a:t>
                      </a:r>
                    </a:p>
                  </a:txBody>
                  <a:tcPr marL="84406" marR="8440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3557"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84406" marR="84406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84406" marR="84406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3557"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84406" marR="84406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84406" marR="84406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3" name="Abgerundetes Rechteck 22"/>
          <p:cNvSpPr/>
          <p:nvPr/>
        </p:nvSpPr>
        <p:spPr>
          <a:xfrm>
            <a:off x="338195" y="44313"/>
            <a:ext cx="6185686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62"/>
          </a:p>
        </p:txBody>
      </p:sp>
    </p:spTree>
    <p:extLst>
      <p:ext uri="{BB962C8B-B14F-4D97-AF65-F5344CB8AC3E}">
        <p14:creationId xmlns:p14="http://schemas.microsoft.com/office/powerpoint/2010/main" val="415501506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</Words>
  <Application>Microsoft Office PowerPoint</Application>
  <PresentationFormat>Bildschirmpräsentation (4:3)</PresentationFormat>
  <Paragraphs>13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31</cp:revision>
  <dcterms:created xsi:type="dcterms:W3CDTF">2017-03-24T08:33:29Z</dcterms:created>
  <dcterms:modified xsi:type="dcterms:W3CDTF">2017-12-04T07:43:03Z</dcterms:modified>
</cp:coreProperties>
</file>