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744" y="84"/>
      </p:cViewPr>
      <p:guideLst>
        <p:guide orient="horz" pos="2160"/>
        <p:guide pos="2880"/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944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2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2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2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2" y="2072925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0" y="9760102"/>
            <a:ext cx="6858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bgerundetes Rechteck 35"/>
          <p:cNvSpPr/>
          <p:nvPr/>
        </p:nvSpPr>
        <p:spPr>
          <a:xfrm>
            <a:off x="68256" y="29884"/>
            <a:ext cx="6741368" cy="9747652"/>
          </a:xfrm>
          <a:prstGeom prst="round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</a:t>
            </a: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/>
          </p:nvPr>
        </p:nvGraphicFramePr>
        <p:xfrm>
          <a:off x="196288" y="1712640"/>
          <a:ext cx="6473077" cy="684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41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04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Inhalt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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092">
                <a:tc rowSpan="3">
                  <a:txBody>
                    <a:bodyPr/>
                    <a:lstStyle/>
                    <a:p>
                      <a:pPr algn="ctr"/>
                      <a:endParaRPr lang="de-DE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010">
                <a:tc>
                  <a:txBody>
                    <a:bodyPr/>
                    <a:lstStyle/>
                    <a:p>
                      <a:pPr algn="ctr"/>
                      <a:endParaRPr lang="de-DE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0600">
                <a:tc rowSpan="2">
                  <a:txBody>
                    <a:bodyPr/>
                    <a:lstStyle/>
                    <a:p>
                      <a:pPr algn="ctr"/>
                      <a:endParaRPr lang="de-DE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087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0087">
                <a:tc rowSpan="2">
                  <a:txBody>
                    <a:bodyPr/>
                    <a:lstStyle/>
                    <a:p>
                      <a:pPr algn="ctr"/>
                      <a:endParaRPr lang="de-DE" sz="11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42010">
                <a:tc vMerge="1">
                  <a:txBody>
                    <a:bodyPr/>
                    <a:lstStyle/>
                    <a:p>
                      <a:pPr algn="ctr"/>
                      <a:endParaRPr lang="de-DE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 useBgFill="1">
        <p:nvSpPr>
          <p:cNvPr id="52" name="Fensterinhalt horizontal verschieben 51"/>
          <p:cNvSpPr/>
          <p:nvPr/>
        </p:nvSpPr>
        <p:spPr>
          <a:xfrm>
            <a:off x="764704" y="116463"/>
            <a:ext cx="5206429" cy="1092121"/>
          </a:xfrm>
          <a:prstGeom prst="horizontalScroll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Kompetenzraster</a:t>
            </a:r>
          </a:p>
          <a:p>
            <a:pPr algn="ctr"/>
            <a:endParaRPr lang="de-DE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07" name="Gruppieren 206"/>
          <p:cNvGrpSpPr/>
          <p:nvPr/>
        </p:nvGrpSpPr>
        <p:grpSpPr>
          <a:xfrm>
            <a:off x="376245" y="8625408"/>
            <a:ext cx="6077091" cy="307777"/>
            <a:chOff x="501660" y="6270541"/>
            <a:chExt cx="8102788" cy="213076"/>
          </a:xfrm>
        </p:grpSpPr>
        <p:sp>
          <p:nvSpPr>
            <p:cNvPr id="208" name="Textfeld 207"/>
            <p:cNvSpPr txBox="1"/>
            <p:nvPr/>
          </p:nvSpPr>
          <p:spPr>
            <a:xfrm>
              <a:off x="501660" y="6270541"/>
              <a:ext cx="2150128" cy="213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Bemerkungen:</a:t>
              </a:r>
            </a:p>
          </p:txBody>
        </p:sp>
        <p:cxnSp>
          <p:nvCxnSpPr>
            <p:cNvPr id="210" name="Gerade Verbindung 209"/>
            <p:cNvCxnSpPr/>
            <p:nvPr/>
          </p:nvCxnSpPr>
          <p:spPr>
            <a:xfrm>
              <a:off x="2267744" y="6469948"/>
              <a:ext cx="6336704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325631" y="1270239"/>
            <a:ext cx="6194523" cy="338554"/>
            <a:chOff x="325630" y="718072"/>
            <a:chExt cx="6194523" cy="312511"/>
          </a:xfrm>
        </p:grpSpPr>
        <p:sp useBgFill="1">
          <p:nvSpPr>
            <p:cNvPr id="31" name="Textfeld 30"/>
            <p:cNvSpPr txBox="1"/>
            <p:nvPr/>
          </p:nvSpPr>
          <p:spPr>
            <a:xfrm>
              <a:off x="325630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  <p:sp useBgFill="1">
          <p:nvSpPr>
            <p:cNvPr id="211" name="Textfeld 210"/>
            <p:cNvSpPr txBox="1"/>
            <p:nvPr/>
          </p:nvSpPr>
          <p:spPr>
            <a:xfrm>
              <a:off x="2428472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Start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  <p:sp useBgFill="1">
          <p:nvSpPr>
            <p:cNvPr id="212" name="Textfeld 211"/>
            <p:cNvSpPr txBox="1"/>
            <p:nvPr/>
          </p:nvSpPr>
          <p:spPr>
            <a:xfrm>
              <a:off x="4531314" y="718072"/>
              <a:ext cx="1988839" cy="312511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Ziel</a:t>
              </a:r>
              <a:r>
                <a:rPr lang="de-DE" sz="1600" dirty="0">
                  <a:latin typeface="Century Gothic" panose="020B0502020202020204" pitchFamily="34" charset="0"/>
                </a:rPr>
                <a:t>:</a:t>
              </a:r>
            </a:p>
          </p:txBody>
        </p:sp>
      </p:grpSp>
      <p:cxnSp>
        <p:nvCxnSpPr>
          <p:cNvPr id="213" name="Gerade Verbindung 212"/>
          <p:cNvCxnSpPr/>
          <p:nvPr/>
        </p:nvCxnSpPr>
        <p:spPr>
          <a:xfrm>
            <a:off x="375088" y="9273480"/>
            <a:ext cx="6127705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741480" y="9624060"/>
            <a:ext cx="5394920" cy="946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1899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A4-Papier (210 x 297 mm)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59</cp:revision>
  <dcterms:created xsi:type="dcterms:W3CDTF">2017-03-24T08:33:29Z</dcterms:created>
  <dcterms:modified xsi:type="dcterms:W3CDTF">2017-12-04T07:23:28Z</dcterms:modified>
</cp:coreProperties>
</file>