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66" y="120"/>
      </p:cViewPr>
      <p:guideLst>
        <p:guide orient="horz" pos="288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E4B4C-7244-46AB-911C-CB8A1D89CDD4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5C4CF-D20E-4AC5-8A55-3A84919BA0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0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5C4CF-D20E-4AC5-8A55-3A84919BA00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530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rlagruhr.d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0" y="8943945"/>
            <a:ext cx="91440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Verlag an der Ruhr | Autorinnen: Silke Schmolke, Britta Seifriz ISBN 978-3-8346-3692-8 | 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www.verlagruhr.de</a:t>
            </a:r>
            <a:r>
              <a:rPr lang="de-DE" sz="5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Individuelle Leistungsbewertung mit System - Fair, transparent und kompetenzorientiert beurteilen im offenen Grundschulunterricht</a:t>
            </a:r>
            <a:endParaRPr lang="de-DE" sz="5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52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06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18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85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06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93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89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37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94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421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9A1D-95A0-4904-8508-9B5BC175500B}" type="datetimeFigureOut">
              <a:rPr lang="de-DE" smtClean="0"/>
              <a:t>01.12.2017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0E9C-74C5-440F-B06B-F343BC6E76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1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29456" y="-60100"/>
            <a:ext cx="6584528" cy="1106488"/>
            <a:chOff x="129456" y="-36512"/>
            <a:chExt cx="6584528" cy="1106488"/>
          </a:xfrm>
        </p:grpSpPr>
        <p:sp>
          <p:nvSpPr>
            <p:cNvPr id="18" name="Textfeld 17"/>
            <p:cNvSpPr txBox="1"/>
            <p:nvPr/>
          </p:nvSpPr>
          <p:spPr>
            <a:xfrm>
              <a:off x="2531334" y="-36512"/>
              <a:ext cx="17807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600" b="1" dirty="0">
                  <a:latin typeface="Century Gothic" panose="020B0502020202020204" pitchFamily="34" charset="0"/>
                </a:rPr>
                <a:t>Mein Ziel</a:t>
              </a:r>
            </a:p>
          </p:txBody>
        </p:sp>
        <p:grpSp>
          <p:nvGrpSpPr>
            <p:cNvPr id="4" name="Gruppieren 3"/>
            <p:cNvGrpSpPr/>
            <p:nvPr/>
          </p:nvGrpSpPr>
          <p:grpSpPr>
            <a:xfrm>
              <a:off x="129456" y="229865"/>
              <a:ext cx="6584528" cy="840111"/>
              <a:chOff x="129456" y="229865"/>
              <a:chExt cx="6584528" cy="840111"/>
            </a:xfrm>
          </p:grpSpPr>
          <p:sp>
            <p:nvSpPr>
              <p:cNvPr id="17" name="Band nach oben 16"/>
              <p:cNvSpPr/>
              <p:nvPr/>
            </p:nvSpPr>
            <p:spPr>
              <a:xfrm>
                <a:off x="129456" y="381820"/>
                <a:ext cx="6584528" cy="688156"/>
              </a:xfrm>
              <a:prstGeom prst="ribbon2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Einen Sachtext  für ein</a:t>
                </a:r>
              </a:p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Lernplakat schreiben.</a:t>
                </a: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908720" y="239390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Name:</a:t>
                </a: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5043996" y="229865"/>
                <a:ext cx="126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Start-Datum:</a:t>
                </a:r>
              </a:p>
            </p:txBody>
          </p:sp>
        </p:grpSp>
      </p:grpSp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117208"/>
              </p:ext>
            </p:extLst>
          </p:nvPr>
        </p:nvGraphicFramePr>
        <p:xfrm>
          <a:off x="181720" y="1082657"/>
          <a:ext cx="6480002" cy="2906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601">
                <a:tc gridSpan="4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Schreibziel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31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1) Ich lese den Text genau durch!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Wenn ich etwas nicht verstehe, frage ich nach!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360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2)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schreibe in meinen eigenen Worten!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schreibe den Text nicht ab!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0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3) Ich schreibe verständliche Sätze!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achte auf die Wortgrenzen und den Punkt am Satzende! Nomen schreibe ich groß!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4 )Ich schreibe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meine Texte übersichtlich auf!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lasse eine Zeile frei, damit der Text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gut überarbeitet werden kann!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5)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alle Forscher-fragen beantwortet!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streiche die Forscherfragen durch, die 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beantwortet habe!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Tabel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528188"/>
              </p:ext>
            </p:extLst>
          </p:nvPr>
        </p:nvGraphicFramePr>
        <p:xfrm>
          <a:off x="326059" y="3999479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(Datum, Unterschrift Lehrer)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" name="Abgerundetes Rechteck 22"/>
          <p:cNvSpPr/>
          <p:nvPr/>
        </p:nvSpPr>
        <p:spPr>
          <a:xfrm>
            <a:off x="48816" y="23223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7" name="Gruppieren 76"/>
          <p:cNvGrpSpPr/>
          <p:nvPr/>
        </p:nvGrpSpPr>
        <p:grpSpPr>
          <a:xfrm>
            <a:off x="5883445" y="1101297"/>
            <a:ext cx="818032" cy="347252"/>
            <a:chOff x="5683420" y="1481120"/>
            <a:chExt cx="818032" cy="34725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6259711" y="1481120"/>
              <a:ext cx="241741" cy="231709"/>
              <a:chOff x="6259711" y="1481120"/>
              <a:chExt cx="241741" cy="231709"/>
            </a:xfrm>
          </p:grpSpPr>
          <p:grpSp>
            <p:nvGrpSpPr>
              <p:cNvPr id="67" name="Gruppieren 66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68" name="Ellipse 6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9" name="Ellipse 6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0" name="Ellipse 6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3" name="Bogen 12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5683420" y="1496762"/>
              <a:ext cx="241741" cy="331610"/>
              <a:chOff x="5683420" y="1496762"/>
              <a:chExt cx="241741" cy="331610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8" name="Ellipse 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" name="Ellipse 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6" name="Ellipse 2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71" name="Bogen 70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76" name="Gruppieren 75"/>
            <p:cNvGrpSpPr/>
            <p:nvPr/>
          </p:nvGrpSpPr>
          <p:grpSpPr>
            <a:xfrm>
              <a:off x="5969184" y="1491983"/>
              <a:ext cx="241741" cy="225625"/>
              <a:chOff x="5969184" y="1491983"/>
              <a:chExt cx="241741" cy="225625"/>
            </a:xfrm>
          </p:grpSpPr>
          <p:grpSp>
            <p:nvGrpSpPr>
              <p:cNvPr id="63" name="Gruppieren 62"/>
              <p:cNvGrpSpPr/>
              <p:nvPr/>
            </p:nvGrpSpPr>
            <p:grpSpPr>
              <a:xfrm>
                <a:off x="5969184" y="1491983"/>
                <a:ext cx="241741" cy="225625"/>
                <a:chOff x="5635531" y="2123728"/>
                <a:chExt cx="385757" cy="360040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25" name="Gerade Verbindung 24"/>
              <p:cNvCxnSpPr/>
              <p:nvPr/>
            </p:nvCxnSpPr>
            <p:spPr>
              <a:xfrm>
                <a:off x="6044750" y="1643063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uppieren 2"/>
          <p:cNvGrpSpPr/>
          <p:nvPr/>
        </p:nvGrpSpPr>
        <p:grpSpPr>
          <a:xfrm>
            <a:off x="5966193" y="1760667"/>
            <a:ext cx="656586" cy="2131323"/>
            <a:chOff x="5966193" y="1847755"/>
            <a:chExt cx="656586" cy="2131323"/>
          </a:xfrm>
        </p:grpSpPr>
        <p:grpSp>
          <p:nvGrpSpPr>
            <p:cNvPr id="2" name="Gruppieren 1"/>
            <p:cNvGrpSpPr/>
            <p:nvPr/>
          </p:nvGrpSpPr>
          <p:grpSpPr>
            <a:xfrm>
              <a:off x="5968574" y="1847755"/>
              <a:ext cx="654205" cy="264124"/>
              <a:chOff x="5968574" y="1847755"/>
              <a:chExt cx="654205" cy="264124"/>
            </a:xfrm>
          </p:grpSpPr>
          <p:grpSp>
            <p:nvGrpSpPr>
              <p:cNvPr id="72" name="Gruppieren 7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73" name="Ellipse 72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4" name="Ellipse 73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5" name="Ellipse 74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9" name="Gruppieren 138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40" name="Ellipse 13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1" name="Ellipse 14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2" name="Ellipse 14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43" name="Gruppieren 142"/>
            <p:cNvGrpSpPr/>
            <p:nvPr/>
          </p:nvGrpSpPr>
          <p:grpSpPr>
            <a:xfrm>
              <a:off x="5966193" y="2305255"/>
              <a:ext cx="654205" cy="264124"/>
              <a:chOff x="5968574" y="1847755"/>
              <a:chExt cx="654205" cy="264124"/>
            </a:xfrm>
          </p:grpSpPr>
          <p:grpSp>
            <p:nvGrpSpPr>
              <p:cNvPr id="144" name="Gruppieren 143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49" name="Ellipse 148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1" name="Ellipse 150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45" name="Gruppieren 144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46" name="Ellipse 14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7" name="Ellipse 14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8" name="Ellipse 14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52" name="Gruppieren 151"/>
            <p:cNvGrpSpPr/>
            <p:nvPr/>
          </p:nvGrpSpPr>
          <p:grpSpPr>
            <a:xfrm>
              <a:off x="5967738" y="2776742"/>
              <a:ext cx="654205" cy="264124"/>
              <a:chOff x="5968574" y="1847755"/>
              <a:chExt cx="654205" cy="264124"/>
            </a:xfrm>
          </p:grpSpPr>
          <p:grpSp>
            <p:nvGrpSpPr>
              <p:cNvPr id="153" name="Gruppieren 152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0" name="Ellipse 159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54" name="Gruppieren 153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55" name="Ellipse 15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6" name="Ellipse 15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7" name="Ellipse 15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61" name="Gruppieren 160"/>
            <p:cNvGrpSpPr/>
            <p:nvPr/>
          </p:nvGrpSpPr>
          <p:grpSpPr>
            <a:xfrm>
              <a:off x="5966194" y="3714954"/>
              <a:ext cx="654205" cy="264124"/>
              <a:chOff x="5968574" y="1847755"/>
              <a:chExt cx="654205" cy="264124"/>
            </a:xfrm>
          </p:grpSpPr>
          <p:grpSp>
            <p:nvGrpSpPr>
              <p:cNvPr id="162" name="Gruppieren 16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67" name="Ellipse 166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8" name="Ellipse 167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9" name="Ellipse 168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63" name="Gruppieren 162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64" name="Ellipse 16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5" name="Ellipse 16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6" name="Ellipse 16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70" name="Gruppieren 169"/>
            <p:cNvGrpSpPr/>
            <p:nvPr/>
          </p:nvGrpSpPr>
          <p:grpSpPr>
            <a:xfrm>
              <a:off x="5968574" y="3252992"/>
              <a:ext cx="654205" cy="264124"/>
              <a:chOff x="5968574" y="1847755"/>
              <a:chExt cx="654205" cy="264124"/>
            </a:xfrm>
          </p:grpSpPr>
          <p:grpSp>
            <p:nvGrpSpPr>
              <p:cNvPr id="171" name="Gruppieren 170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176" name="Ellipse 175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7" name="Ellipse 176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8" name="Ellipse 177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72" name="Gruppieren 171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173" name="Ellipse 172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4" name="Ellipse 173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5" name="Ellipse 174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grpSp>
        <p:nvGrpSpPr>
          <p:cNvPr id="179" name="Gruppieren 178"/>
          <p:cNvGrpSpPr/>
          <p:nvPr/>
        </p:nvGrpSpPr>
        <p:grpSpPr>
          <a:xfrm>
            <a:off x="129456" y="4467450"/>
            <a:ext cx="6584528" cy="1106488"/>
            <a:chOff x="129456" y="-36512"/>
            <a:chExt cx="6584528" cy="1106488"/>
          </a:xfrm>
        </p:grpSpPr>
        <p:sp>
          <p:nvSpPr>
            <p:cNvPr id="180" name="Textfeld 179"/>
            <p:cNvSpPr txBox="1"/>
            <p:nvPr/>
          </p:nvSpPr>
          <p:spPr>
            <a:xfrm>
              <a:off x="2531334" y="-36512"/>
              <a:ext cx="17807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600" b="1" dirty="0">
                  <a:latin typeface="Century Gothic" panose="020B0502020202020204" pitchFamily="34" charset="0"/>
                </a:rPr>
                <a:t>Mein Ziel</a:t>
              </a:r>
            </a:p>
          </p:txBody>
        </p:sp>
        <p:grpSp>
          <p:nvGrpSpPr>
            <p:cNvPr id="181" name="Gruppieren 180"/>
            <p:cNvGrpSpPr/>
            <p:nvPr/>
          </p:nvGrpSpPr>
          <p:grpSpPr>
            <a:xfrm>
              <a:off x="129456" y="229865"/>
              <a:ext cx="6584528" cy="840111"/>
              <a:chOff x="129456" y="229865"/>
              <a:chExt cx="6584528" cy="840111"/>
            </a:xfrm>
          </p:grpSpPr>
          <p:sp>
            <p:nvSpPr>
              <p:cNvPr id="182" name="Band nach oben 181"/>
              <p:cNvSpPr/>
              <p:nvPr/>
            </p:nvSpPr>
            <p:spPr>
              <a:xfrm>
                <a:off x="129456" y="381820"/>
                <a:ext cx="6584528" cy="688156"/>
              </a:xfrm>
              <a:prstGeom prst="ribbon2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Einen Sachtext  für ein</a:t>
                </a:r>
              </a:p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Lernplakat schreiben.</a:t>
                </a:r>
              </a:p>
            </p:txBody>
          </p:sp>
          <p:sp>
            <p:nvSpPr>
              <p:cNvPr id="183" name="Textfeld 182"/>
              <p:cNvSpPr txBox="1"/>
              <p:nvPr/>
            </p:nvSpPr>
            <p:spPr>
              <a:xfrm>
                <a:off x="908720" y="239390"/>
                <a:ext cx="864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Name:</a:t>
                </a:r>
              </a:p>
            </p:txBody>
          </p:sp>
          <p:sp>
            <p:nvSpPr>
              <p:cNvPr id="184" name="Textfeld 183"/>
              <p:cNvSpPr txBox="1"/>
              <p:nvPr/>
            </p:nvSpPr>
            <p:spPr>
              <a:xfrm>
                <a:off x="5043996" y="229865"/>
                <a:ext cx="1265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Century Gothic" panose="020B0502020202020204" pitchFamily="34" charset="0"/>
                  </a:rPr>
                  <a:t>Start-Datum:</a:t>
                </a:r>
              </a:p>
            </p:txBody>
          </p:sp>
        </p:grpSp>
      </p:grpSp>
      <p:graphicFrame>
        <p:nvGraphicFramePr>
          <p:cNvPr id="185" name="Tabelle 1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193593"/>
              </p:ext>
            </p:extLst>
          </p:nvPr>
        </p:nvGraphicFramePr>
        <p:xfrm>
          <a:off x="181720" y="5610207"/>
          <a:ext cx="6480002" cy="2906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3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601">
                <a:tc gridSpan="4">
                  <a:txBody>
                    <a:bodyPr/>
                    <a:lstStyle/>
                    <a:p>
                      <a:r>
                        <a:rPr lang="de-DE" sz="1400" b="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Das muss ich tun um mein Z</a:t>
                      </a:r>
                      <a:r>
                        <a:rPr lang="de-DE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iel zu erreichen: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341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Schreibziel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Beachte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31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1) Ich lese den Text genau durch!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Wenn ich etwas nicht verstehe, frage ich nach!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360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2)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schreibe in meinen eigenen Worten!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schreibe den Text nicht ab!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0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3) Ich schreibe verständliche Sätze!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Ich achte auf die Wortgrenzen und den Punkt am Satzende! Nomen schreibe ich groß!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355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4 )Ich schreibe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meine Texte übersichtlich auf!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lasse eine Zeile frei, damit der Text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gut überarbeitet werden kann!</a:t>
                      </a:r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901"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5)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alle Forscher-fragen beantwortet!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streiche die Forscherfragen durch, die ich</a:t>
                      </a:r>
                      <a:r>
                        <a:rPr lang="de-DE" sz="1200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beantwortet habe!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86" name="Tabelle 1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042844"/>
              </p:ext>
            </p:extLst>
          </p:nvPr>
        </p:nvGraphicFramePr>
        <p:xfrm>
          <a:off x="326059" y="8527029"/>
          <a:ext cx="6480000" cy="3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0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Ich habe mein Ziel erreicht: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(Datum, Unterschrift Lehrer)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7" name="Abgerundetes Rechteck 186"/>
          <p:cNvSpPr/>
          <p:nvPr/>
        </p:nvSpPr>
        <p:spPr>
          <a:xfrm>
            <a:off x="48816" y="4518115"/>
            <a:ext cx="6741368" cy="442798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89" name="Gruppieren 188"/>
          <p:cNvGrpSpPr/>
          <p:nvPr/>
        </p:nvGrpSpPr>
        <p:grpSpPr>
          <a:xfrm>
            <a:off x="5883445" y="5628847"/>
            <a:ext cx="818032" cy="347252"/>
            <a:chOff x="5683420" y="1481120"/>
            <a:chExt cx="818032" cy="347252"/>
          </a:xfrm>
        </p:grpSpPr>
        <p:grpSp>
          <p:nvGrpSpPr>
            <p:cNvPr id="190" name="Gruppieren 189"/>
            <p:cNvGrpSpPr/>
            <p:nvPr/>
          </p:nvGrpSpPr>
          <p:grpSpPr>
            <a:xfrm>
              <a:off x="6259711" y="1481120"/>
              <a:ext cx="241741" cy="231709"/>
              <a:chOff x="6259711" y="1481120"/>
              <a:chExt cx="241741" cy="231709"/>
            </a:xfrm>
          </p:grpSpPr>
          <p:grpSp>
            <p:nvGrpSpPr>
              <p:cNvPr id="203" name="Gruppieren 202"/>
              <p:cNvGrpSpPr/>
              <p:nvPr/>
            </p:nvGrpSpPr>
            <p:grpSpPr>
              <a:xfrm>
                <a:off x="6259711" y="1487204"/>
                <a:ext cx="241741" cy="225625"/>
                <a:chOff x="5635531" y="2123728"/>
                <a:chExt cx="385757" cy="360040"/>
              </a:xfrm>
            </p:grpSpPr>
            <p:sp>
              <p:nvSpPr>
                <p:cNvPr id="205" name="Ellipse 20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6" name="Ellipse 20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7" name="Ellipse 20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04" name="Bogen 203"/>
              <p:cNvSpPr/>
              <p:nvPr/>
            </p:nvSpPr>
            <p:spPr>
              <a:xfrm rot="13479149" flipH="1">
                <a:off x="6296103" y="1481120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1" name="Gruppieren 190"/>
            <p:cNvGrpSpPr/>
            <p:nvPr/>
          </p:nvGrpSpPr>
          <p:grpSpPr>
            <a:xfrm>
              <a:off x="5683420" y="1496762"/>
              <a:ext cx="241741" cy="331610"/>
              <a:chOff x="5683420" y="1496762"/>
              <a:chExt cx="241741" cy="331610"/>
            </a:xfrm>
          </p:grpSpPr>
          <p:grpSp>
            <p:nvGrpSpPr>
              <p:cNvPr id="198" name="Gruppieren 197"/>
              <p:cNvGrpSpPr/>
              <p:nvPr/>
            </p:nvGrpSpPr>
            <p:grpSpPr>
              <a:xfrm>
                <a:off x="5683420" y="1496762"/>
                <a:ext cx="241741" cy="225625"/>
                <a:chOff x="5635531" y="2123728"/>
                <a:chExt cx="385757" cy="360040"/>
              </a:xfrm>
            </p:grpSpPr>
            <p:sp>
              <p:nvSpPr>
                <p:cNvPr id="200" name="Ellipse 19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1" name="Ellipse 20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2" name="Ellipse 20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99" name="Bogen 198"/>
              <p:cNvSpPr/>
              <p:nvPr/>
            </p:nvSpPr>
            <p:spPr>
              <a:xfrm rot="2796260" flipH="1">
                <a:off x="5715001" y="1643046"/>
                <a:ext cx="180152" cy="190500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2" name="Gruppieren 191"/>
            <p:cNvGrpSpPr/>
            <p:nvPr/>
          </p:nvGrpSpPr>
          <p:grpSpPr>
            <a:xfrm>
              <a:off x="5969184" y="1491983"/>
              <a:ext cx="241741" cy="225625"/>
              <a:chOff x="5969184" y="1491983"/>
              <a:chExt cx="241741" cy="225625"/>
            </a:xfrm>
          </p:grpSpPr>
          <p:grpSp>
            <p:nvGrpSpPr>
              <p:cNvPr id="193" name="Gruppieren 192"/>
              <p:cNvGrpSpPr/>
              <p:nvPr/>
            </p:nvGrpSpPr>
            <p:grpSpPr>
              <a:xfrm>
                <a:off x="5969184" y="1491983"/>
                <a:ext cx="241741" cy="225625"/>
                <a:chOff x="5635531" y="2123728"/>
                <a:chExt cx="385757" cy="360040"/>
              </a:xfrm>
            </p:grpSpPr>
            <p:sp>
              <p:nvSpPr>
                <p:cNvPr id="195" name="Ellipse 194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6" name="Ellipse 195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97" name="Ellipse 196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194" name="Gerade Verbindung 193"/>
              <p:cNvCxnSpPr/>
              <p:nvPr/>
            </p:nvCxnSpPr>
            <p:spPr>
              <a:xfrm>
                <a:off x="6044750" y="1643063"/>
                <a:ext cx="902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8" name="Gruppieren 207"/>
          <p:cNvGrpSpPr/>
          <p:nvPr/>
        </p:nvGrpSpPr>
        <p:grpSpPr>
          <a:xfrm>
            <a:off x="5966193" y="6288217"/>
            <a:ext cx="656586" cy="2131323"/>
            <a:chOff x="5966193" y="1847755"/>
            <a:chExt cx="656586" cy="2131323"/>
          </a:xfrm>
        </p:grpSpPr>
        <p:grpSp>
          <p:nvGrpSpPr>
            <p:cNvPr id="209" name="Gruppieren 208"/>
            <p:cNvGrpSpPr/>
            <p:nvPr/>
          </p:nvGrpSpPr>
          <p:grpSpPr>
            <a:xfrm>
              <a:off x="5968574" y="1847755"/>
              <a:ext cx="654205" cy="264124"/>
              <a:chOff x="5968574" y="1847755"/>
              <a:chExt cx="654205" cy="264124"/>
            </a:xfrm>
          </p:grpSpPr>
          <p:grpSp>
            <p:nvGrpSpPr>
              <p:cNvPr id="246" name="Gruppieren 245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51" name="Ellipse 250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2" name="Ellipse 251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3" name="Ellipse 252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47" name="Gruppieren 246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48" name="Ellipse 247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9" name="Ellipse 248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50" name="Ellipse 249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0" name="Gruppieren 209"/>
            <p:cNvGrpSpPr/>
            <p:nvPr/>
          </p:nvGrpSpPr>
          <p:grpSpPr>
            <a:xfrm>
              <a:off x="5966193" y="2305255"/>
              <a:ext cx="654205" cy="264124"/>
              <a:chOff x="5968574" y="1847755"/>
              <a:chExt cx="654205" cy="264124"/>
            </a:xfrm>
          </p:grpSpPr>
          <p:grpSp>
            <p:nvGrpSpPr>
              <p:cNvPr id="238" name="Gruppieren 237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43" name="Ellipse 242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4" name="Ellipse 243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5" name="Ellipse 244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9" name="Gruppieren 238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40" name="Ellipse 239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1" name="Ellipse 240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42" name="Ellipse 241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1" name="Gruppieren 210"/>
            <p:cNvGrpSpPr/>
            <p:nvPr/>
          </p:nvGrpSpPr>
          <p:grpSpPr>
            <a:xfrm>
              <a:off x="5967738" y="2776742"/>
              <a:ext cx="654205" cy="264124"/>
              <a:chOff x="5968574" y="1847755"/>
              <a:chExt cx="654205" cy="264124"/>
            </a:xfrm>
          </p:grpSpPr>
          <p:grpSp>
            <p:nvGrpSpPr>
              <p:cNvPr id="230" name="Gruppieren 229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35" name="Ellipse 234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6" name="Ellipse 235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7" name="Ellipse 236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1" name="Gruppieren 230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32" name="Ellipse 231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3" name="Ellipse 232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34" name="Ellipse 233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2" name="Gruppieren 211"/>
            <p:cNvGrpSpPr/>
            <p:nvPr/>
          </p:nvGrpSpPr>
          <p:grpSpPr>
            <a:xfrm>
              <a:off x="5966194" y="3714954"/>
              <a:ext cx="654205" cy="264124"/>
              <a:chOff x="5968574" y="1847755"/>
              <a:chExt cx="654205" cy="264124"/>
            </a:xfrm>
          </p:grpSpPr>
          <p:grpSp>
            <p:nvGrpSpPr>
              <p:cNvPr id="222" name="Gruppieren 221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27" name="Ellipse 226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8" name="Ellipse 227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9" name="Ellipse 228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23" name="Gruppieren 222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24" name="Ellipse 223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5" name="Ellipse 224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6" name="Ellipse 225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213" name="Gruppieren 212"/>
            <p:cNvGrpSpPr/>
            <p:nvPr/>
          </p:nvGrpSpPr>
          <p:grpSpPr>
            <a:xfrm>
              <a:off x="5968574" y="3252992"/>
              <a:ext cx="654205" cy="264124"/>
              <a:chOff x="5968574" y="1847755"/>
              <a:chExt cx="654205" cy="264124"/>
            </a:xfrm>
          </p:grpSpPr>
          <p:grpSp>
            <p:nvGrpSpPr>
              <p:cNvPr id="214" name="Gruppieren 213"/>
              <p:cNvGrpSpPr/>
              <p:nvPr/>
            </p:nvGrpSpPr>
            <p:grpSpPr>
              <a:xfrm>
                <a:off x="5968574" y="1847755"/>
                <a:ext cx="282990" cy="264124"/>
                <a:chOff x="5629038" y="2123728"/>
                <a:chExt cx="385757" cy="360040"/>
              </a:xfrm>
            </p:grpSpPr>
            <p:sp>
              <p:nvSpPr>
                <p:cNvPr id="219" name="Ellipse 218"/>
                <p:cNvSpPr/>
                <p:nvPr/>
              </p:nvSpPr>
              <p:spPr>
                <a:xfrm>
                  <a:off x="5629038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0" name="Ellipse 219"/>
                <p:cNvSpPr/>
                <p:nvPr/>
              </p:nvSpPr>
              <p:spPr>
                <a:xfrm flipH="1">
                  <a:off x="5726763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21" name="Ellipse 220"/>
                <p:cNvSpPr/>
                <p:nvPr/>
              </p:nvSpPr>
              <p:spPr>
                <a:xfrm flipH="1">
                  <a:off x="5870780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15" name="Gruppieren 214"/>
              <p:cNvGrpSpPr/>
              <p:nvPr/>
            </p:nvGrpSpPr>
            <p:grpSpPr>
              <a:xfrm>
                <a:off x="6339789" y="1847755"/>
                <a:ext cx="282990" cy="264124"/>
                <a:chOff x="5635531" y="2123728"/>
                <a:chExt cx="385757" cy="360040"/>
              </a:xfrm>
            </p:grpSpPr>
            <p:sp>
              <p:nvSpPr>
                <p:cNvPr id="216" name="Ellipse 215"/>
                <p:cNvSpPr/>
                <p:nvPr/>
              </p:nvSpPr>
              <p:spPr>
                <a:xfrm>
                  <a:off x="5635531" y="2123728"/>
                  <a:ext cx="385757" cy="36004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7" name="Ellipse 216"/>
                <p:cNvSpPr/>
                <p:nvPr/>
              </p:nvSpPr>
              <p:spPr>
                <a:xfrm flipH="1">
                  <a:off x="5733256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18" name="Ellipse 217"/>
                <p:cNvSpPr/>
                <p:nvPr/>
              </p:nvSpPr>
              <p:spPr>
                <a:xfrm flipH="1">
                  <a:off x="5877272" y="2222025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3967495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Bildschirmpräsentation (4:3)</PresentationFormat>
  <Paragraphs>45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Seifriz</dc:creator>
  <cp:lastModifiedBy>Reschke, Jan</cp:lastModifiedBy>
  <cp:revision>31</cp:revision>
  <dcterms:created xsi:type="dcterms:W3CDTF">2017-03-24T08:33:29Z</dcterms:created>
  <dcterms:modified xsi:type="dcterms:W3CDTF">2017-12-01T12:51:32Z</dcterms:modified>
</cp:coreProperties>
</file>