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4277" autoAdjust="0"/>
    <p:restoredTop sz="91637" autoAdjust="0"/>
  </p:normalViewPr>
  <p:slideViewPr>
    <p:cSldViewPr snapToGrid="0" snapToObjects="1">
      <p:cViewPr varScale="1">
        <p:scale>
          <a:sx n="115" d="100"/>
          <a:sy n="115" d="100"/>
        </p:scale>
        <p:origin x="2208" y="108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8F9C1-077E-40E9-909B-84B4851EA4F7}" type="datetimeFigureOut">
              <a:rPr lang="de-DE" smtClean="0"/>
              <a:t>17.10.2017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5E88E-F253-4EF4-AC1C-392D81E17BCC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6369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5E88E-F253-4EF4-AC1C-392D81E17BCC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5689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6533-6199-4DF4-B39C-ECB90247EC82}" type="datetimeFigureOut">
              <a:rPr lang="de-DE" smtClean="0"/>
              <a:t>17.10.2017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5B17-5732-493E-9A3D-59468543CE0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7884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6533-6199-4DF4-B39C-ECB90247EC82}" type="datetimeFigureOut">
              <a:rPr lang="de-DE" smtClean="0"/>
              <a:t>17.10.2017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5B17-5732-493E-9A3D-59468543CE0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4616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6533-6199-4DF4-B39C-ECB90247EC82}" type="datetimeFigureOut">
              <a:rPr lang="de-DE" smtClean="0"/>
              <a:t>17.10.2017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5B17-5732-493E-9A3D-59468543CE0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025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6533-6199-4DF4-B39C-ECB90247EC82}" type="datetimeFigureOut">
              <a:rPr lang="de-DE" smtClean="0"/>
              <a:t>17.10.2017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5B17-5732-493E-9A3D-59468543CE0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6070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6533-6199-4DF4-B39C-ECB90247EC82}" type="datetimeFigureOut">
              <a:rPr lang="de-DE" smtClean="0"/>
              <a:t>17.10.2017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5B17-5732-493E-9A3D-59468543CE0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4259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6533-6199-4DF4-B39C-ECB90247EC82}" type="datetimeFigureOut">
              <a:rPr lang="de-DE" smtClean="0"/>
              <a:t>17.10.2017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5B17-5732-493E-9A3D-59468543CE0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5594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6533-6199-4DF4-B39C-ECB90247EC82}" type="datetimeFigureOut">
              <a:rPr lang="de-DE" smtClean="0"/>
              <a:t>17.10.2017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5B17-5732-493E-9A3D-59468543CE0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92412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6533-6199-4DF4-B39C-ECB90247EC82}" type="datetimeFigureOut">
              <a:rPr lang="de-DE" smtClean="0"/>
              <a:t>17.10.2017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5B17-5732-493E-9A3D-59468543CE0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2669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6"/>
          <p:cNvSpPr txBox="1"/>
          <p:nvPr userDrawn="1"/>
        </p:nvSpPr>
        <p:spPr>
          <a:xfrm>
            <a:off x="0" y="6657945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7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700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6533-6199-4DF4-B39C-ECB90247EC82}" type="datetimeFigureOut">
              <a:rPr lang="de-DE" smtClean="0"/>
              <a:t>17.10.2017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5B17-5732-493E-9A3D-59468543CE0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5807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6533-6199-4DF4-B39C-ECB90247EC82}" type="datetimeFigureOut">
              <a:rPr lang="de-DE" smtClean="0"/>
              <a:t>17.10.2017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5B17-5732-493E-9A3D-59468543CE0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6065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6533-6199-4DF4-B39C-ECB90247EC82}" type="datetimeFigureOut">
              <a:rPr lang="de-DE" smtClean="0"/>
              <a:t>17.10.2017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45B17-5732-493E-9A3D-59468543CE0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9713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36533-6199-4DF4-B39C-ECB90247EC82}" type="datetimeFigureOut">
              <a:rPr lang="de-DE" smtClean="0"/>
              <a:t>17.10.2017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45B17-5732-493E-9A3D-59468543CE0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0553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186030"/>
              </p:ext>
            </p:extLst>
          </p:nvPr>
        </p:nvGraphicFramePr>
        <p:xfrm>
          <a:off x="172346" y="768510"/>
          <a:ext cx="8602961" cy="5446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93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5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05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05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05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405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18336">
                <a:tc rowSpan="2" gridSpan="2">
                  <a:txBody>
                    <a:bodyPr/>
                    <a:lstStyle/>
                    <a:p>
                      <a:pPr algn="ctr"/>
                      <a:r>
                        <a:rPr lang="de-DE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kompetenzorientierte</a:t>
                      </a:r>
                      <a:endParaRPr lang="de-DE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Dokumentationsform</a:t>
                      </a:r>
                      <a:endParaRPr lang="de-DE" sz="3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mpd="sng">
                      <a:noFill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de-DE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b"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000">
                <a:tc gridSpan="2"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Selbst-einschätzung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Fremd-einschätzung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Lernprozesse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Reflexion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Kompetenz-stufen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5000"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Arbeitsplan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000"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Zielscheibe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5000"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Zielkarte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5000"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Individuelle Lernkarte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5000"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Minikompetenzraster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5000"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Kompetenzraster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5000">
                <a:tc>
                  <a:txBody>
                    <a:bodyPr/>
                    <a:lstStyle/>
                    <a:p>
                      <a:pPr algn="r"/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„Mein</a:t>
                      </a:r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Lernweg</a:t>
                      </a:r>
                      <a:r>
                        <a:rPr lang="de-DE" sz="1200" b="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 − Karte</a:t>
                      </a:r>
                      <a:endParaRPr lang="de-DE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25000">
                <a:tc>
                  <a:txBody>
                    <a:bodyPr/>
                    <a:lstStyle/>
                    <a:p>
                      <a:pPr algn="r"/>
                      <a:r>
                        <a:rPr lang="de-DE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Lernlandkarte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DE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3" name="Gruppieren 2"/>
          <p:cNvGrpSpPr/>
          <p:nvPr/>
        </p:nvGrpSpPr>
        <p:grpSpPr>
          <a:xfrm>
            <a:off x="2087689" y="2068864"/>
            <a:ext cx="404606" cy="4081128"/>
            <a:chOff x="2305973" y="1508262"/>
            <a:chExt cx="404606" cy="4081128"/>
          </a:xfrm>
        </p:grpSpPr>
        <p:grpSp>
          <p:nvGrpSpPr>
            <p:cNvPr id="145" name="Gruppieren 144"/>
            <p:cNvGrpSpPr/>
            <p:nvPr/>
          </p:nvGrpSpPr>
          <p:grpSpPr>
            <a:xfrm>
              <a:off x="2305973" y="1508262"/>
              <a:ext cx="404606" cy="404606"/>
              <a:chOff x="2118948" y="4339755"/>
              <a:chExt cx="404606" cy="404606"/>
            </a:xfrm>
          </p:grpSpPr>
          <p:sp>
            <p:nvSpPr>
              <p:cNvPr id="146" name="Rechteck 145"/>
              <p:cNvSpPr/>
              <p:nvPr/>
            </p:nvSpPr>
            <p:spPr>
              <a:xfrm>
                <a:off x="2118948" y="4339755"/>
                <a:ext cx="404606" cy="404606"/>
              </a:xfrm>
              <a:prstGeom prst="rect">
                <a:avLst/>
              </a:prstGeom>
              <a:noFill/>
              <a:ln w="19050">
                <a:solidFill>
                  <a:schemeClr val="tx1">
                    <a:alpha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grpSp>
            <p:nvGrpSpPr>
              <p:cNvPr id="147" name="Gruppieren 146"/>
              <p:cNvGrpSpPr/>
              <p:nvPr/>
            </p:nvGrpSpPr>
            <p:grpSpPr>
              <a:xfrm>
                <a:off x="2186251" y="4409149"/>
                <a:ext cx="270000" cy="270581"/>
                <a:chOff x="2193102" y="4437112"/>
                <a:chExt cx="270000" cy="270581"/>
              </a:xfrm>
            </p:grpSpPr>
            <p:sp>
              <p:nvSpPr>
                <p:cNvPr id="148" name="Rechteck 147"/>
                <p:cNvSpPr/>
                <p:nvPr/>
              </p:nvSpPr>
              <p:spPr>
                <a:xfrm>
                  <a:off x="2193102" y="4437112"/>
                  <a:ext cx="270000" cy="270000"/>
                </a:xfrm>
                <a:prstGeom prst="rect">
                  <a:avLst/>
                </a:prstGeom>
                <a:noFill/>
                <a:ln w="6350">
                  <a:solidFill>
                    <a:schemeClr val="tx1">
                      <a:alpha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cxnSp>
              <p:nvCxnSpPr>
                <p:cNvPr id="149" name="Gerade Verbindung 148"/>
                <p:cNvCxnSpPr/>
                <p:nvPr/>
              </p:nvCxnSpPr>
              <p:spPr>
                <a:xfrm>
                  <a:off x="2193102" y="4641234"/>
                  <a:ext cx="270000" cy="0"/>
                </a:xfrm>
                <a:prstGeom prst="line">
                  <a:avLst/>
                </a:prstGeom>
                <a:ln w="6350">
                  <a:solidFill>
                    <a:schemeClr val="tx1">
                      <a:alpha val="95000"/>
                    </a:schemeClr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Gerade Verbindung 149"/>
                <p:cNvCxnSpPr/>
                <p:nvPr/>
              </p:nvCxnSpPr>
              <p:spPr>
                <a:xfrm flipH="1" flipV="1">
                  <a:off x="2262964" y="4437693"/>
                  <a:ext cx="2353" cy="270000"/>
                </a:xfrm>
                <a:prstGeom prst="line">
                  <a:avLst/>
                </a:prstGeom>
                <a:ln w="6350">
                  <a:solidFill>
                    <a:schemeClr val="tx1">
                      <a:alpha val="95000"/>
                    </a:schemeClr>
                  </a:solidFill>
                  <a:prstDash val="solid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Gerade Verbindung 150"/>
                <p:cNvCxnSpPr/>
                <p:nvPr/>
              </p:nvCxnSpPr>
              <p:spPr>
                <a:xfrm>
                  <a:off x="2193102" y="4491701"/>
                  <a:ext cx="270000" cy="0"/>
                </a:xfrm>
                <a:prstGeom prst="line">
                  <a:avLst/>
                </a:prstGeom>
                <a:ln w="6350">
                  <a:solidFill>
                    <a:schemeClr val="tx1">
                      <a:alpha val="95000"/>
                    </a:schemeClr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Gerade Verbindung 151"/>
                <p:cNvCxnSpPr/>
                <p:nvPr/>
              </p:nvCxnSpPr>
              <p:spPr>
                <a:xfrm>
                  <a:off x="2193102" y="4566468"/>
                  <a:ext cx="270000" cy="0"/>
                </a:xfrm>
                <a:prstGeom prst="line">
                  <a:avLst/>
                </a:prstGeom>
                <a:ln w="6350">
                  <a:solidFill>
                    <a:schemeClr val="tx1">
                      <a:alpha val="95000"/>
                    </a:schemeClr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3" name="Gruppieren 152"/>
            <p:cNvGrpSpPr/>
            <p:nvPr/>
          </p:nvGrpSpPr>
          <p:grpSpPr>
            <a:xfrm>
              <a:off x="2305973" y="3087072"/>
              <a:ext cx="404606" cy="404606"/>
              <a:chOff x="4513713" y="1923969"/>
              <a:chExt cx="404606" cy="404606"/>
            </a:xfrm>
          </p:grpSpPr>
          <p:sp>
            <p:nvSpPr>
              <p:cNvPr id="154" name="Rechteck 153"/>
              <p:cNvSpPr/>
              <p:nvPr/>
            </p:nvSpPr>
            <p:spPr>
              <a:xfrm>
                <a:off x="4513713" y="1923969"/>
                <a:ext cx="404606" cy="40460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grpSp>
            <p:nvGrpSpPr>
              <p:cNvPr id="155" name="Gruppieren 154"/>
              <p:cNvGrpSpPr/>
              <p:nvPr/>
            </p:nvGrpSpPr>
            <p:grpSpPr>
              <a:xfrm>
                <a:off x="4560582" y="1970838"/>
                <a:ext cx="310869" cy="310869"/>
                <a:chOff x="4945207" y="1916832"/>
                <a:chExt cx="346873" cy="346873"/>
              </a:xfrm>
            </p:grpSpPr>
            <p:sp>
              <p:nvSpPr>
                <p:cNvPr id="156" name="Abgerundetes Rechteck 155"/>
                <p:cNvSpPr/>
                <p:nvPr/>
              </p:nvSpPr>
              <p:spPr>
                <a:xfrm>
                  <a:off x="4965650" y="1963564"/>
                  <a:ext cx="144016" cy="126704"/>
                </a:xfrm>
                <a:prstGeom prst="round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cxnSp>
              <p:nvCxnSpPr>
                <p:cNvPr id="157" name="Gerade Verbindung 156"/>
                <p:cNvCxnSpPr/>
                <p:nvPr/>
              </p:nvCxnSpPr>
              <p:spPr>
                <a:xfrm>
                  <a:off x="5128956" y="1988840"/>
                  <a:ext cx="14401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Gerade Verbindung 157"/>
                <p:cNvCxnSpPr/>
                <p:nvPr/>
              </p:nvCxnSpPr>
              <p:spPr>
                <a:xfrm>
                  <a:off x="5128956" y="2060848"/>
                  <a:ext cx="14401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Gerade Verbindung 158"/>
                <p:cNvCxnSpPr/>
                <p:nvPr/>
              </p:nvCxnSpPr>
              <p:spPr>
                <a:xfrm>
                  <a:off x="4978542" y="2132856"/>
                  <a:ext cx="29443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0" name="Rechteck 159"/>
                <p:cNvSpPr/>
                <p:nvPr/>
              </p:nvSpPr>
              <p:spPr>
                <a:xfrm>
                  <a:off x="4945207" y="1916832"/>
                  <a:ext cx="346873" cy="346873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cxnSp>
              <p:nvCxnSpPr>
                <p:cNvPr id="161" name="Gerade Verbindung 160"/>
                <p:cNvCxnSpPr/>
                <p:nvPr/>
              </p:nvCxnSpPr>
              <p:spPr>
                <a:xfrm>
                  <a:off x="4978542" y="2204864"/>
                  <a:ext cx="29443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5" name="Gruppieren 164"/>
            <p:cNvGrpSpPr/>
            <p:nvPr/>
          </p:nvGrpSpPr>
          <p:grpSpPr>
            <a:xfrm>
              <a:off x="2305973" y="2028561"/>
              <a:ext cx="404606" cy="404606"/>
              <a:chOff x="1475656" y="764704"/>
              <a:chExt cx="404606" cy="404606"/>
            </a:xfrm>
          </p:grpSpPr>
          <p:sp>
            <p:nvSpPr>
              <p:cNvPr id="166" name="Rechteck 165"/>
              <p:cNvSpPr/>
              <p:nvPr/>
            </p:nvSpPr>
            <p:spPr>
              <a:xfrm>
                <a:off x="1475656" y="764704"/>
                <a:ext cx="404606" cy="40460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67" name="Ellipse 166"/>
              <p:cNvSpPr/>
              <p:nvPr/>
            </p:nvSpPr>
            <p:spPr>
              <a:xfrm>
                <a:off x="1623959" y="913007"/>
                <a:ext cx="108000" cy="1080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68" name="Ellipse 167"/>
              <p:cNvSpPr/>
              <p:nvPr/>
            </p:nvSpPr>
            <p:spPr>
              <a:xfrm>
                <a:off x="1587959" y="877007"/>
                <a:ext cx="180000" cy="1800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69" name="Ellipse 168"/>
              <p:cNvSpPr/>
              <p:nvPr/>
            </p:nvSpPr>
            <p:spPr>
              <a:xfrm>
                <a:off x="1551959" y="841007"/>
                <a:ext cx="252000" cy="2520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70" name="Ellipse 169"/>
              <p:cNvSpPr/>
              <p:nvPr/>
            </p:nvSpPr>
            <p:spPr>
              <a:xfrm>
                <a:off x="1515959" y="805007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71" name="Ellipse 170"/>
              <p:cNvSpPr/>
              <p:nvPr/>
            </p:nvSpPr>
            <p:spPr>
              <a:xfrm>
                <a:off x="1659959" y="949007"/>
                <a:ext cx="36000" cy="3600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172" name="Gerade Verbindung 171"/>
              <p:cNvCxnSpPr>
                <a:stCxn id="170" idx="0"/>
                <a:endCxn id="170" idx="4"/>
              </p:cNvCxnSpPr>
              <p:nvPr/>
            </p:nvCxnSpPr>
            <p:spPr>
              <a:xfrm>
                <a:off x="1677959" y="805007"/>
                <a:ext cx="0" cy="32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Gerade Verbindung 172"/>
              <p:cNvCxnSpPr>
                <a:stCxn id="170" idx="2"/>
              </p:cNvCxnSpPr>
              <p:nvPr/>
            </p:nvCxnSpPr>
            <p:spPr>
              <a:xfrm>
                <a:off x="1515959" y="967007"/>
                <a:ext cx="324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Gerade Verbindung 176"/>
              <p:cNvCxnSpPr>
                <a:stCxn id="170" idx="3"/>
                <a:endCxn id="170" idx="7"/>
              </p:cNvCxnSpPr>
              <p:nvPr/>
            </p:nvCxnSpPr>
            <p:spPr>
              <a:xfrm flipV="1">
                <a:off x="1563408" y="852456"/>
                <a:ext cx="229102" cy="22910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Gerade Verbindung 177"/>
              <p:cNvCxnSpPr>
                <a:endCxn id="170" idx="5"/>
              </p:cNvCxnSpPr>
              <p:nvPr/>
            </p:nvCxnSpPr>
            <p:spPr>
              <a:xfrm>
                <a:off x="1563408" y="852456"/>
                <a:ext cx="229102" cy="22910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uppieren 67"/>
            <p:cNvGrpSpPr/>
            <p:nvPr/>
          </p:nvGrpSpPr>
          <p:grpSpPr>
            <a:xfrm>
              <a:off x="2305973" y="2555128"/>
              <a:ext cx="404606" cy="404606"/>
              <a:chOff x="4696218" y="1138821"/>
              <a:chExt cx="404606" cy="404606"/>
            </a:xfrm>
          </p:grpSpPr>
          <p:sp>
            <p:nvSpPr>
              <p:cNvPr id="69" name="Rechteck 68"/>
              <p:cNvSpPr/>
              <p:nvPr/>
            </p:nvSpPr>
            <p:spPr>
              <a:xfrm>
                <a:off x="4696218" y="1138821"/>
                <a:ext cx="404606" cy="40460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  <p:grpSp>
            <p:nvGrpSpPr>
              <p:cNvPr id="70" name="Gruppieren 69"/>
              <p:cNvGrpSpPr/>
              <p:nvPr/>
            </p:nvGrpSpPr>
            <p:grpSpPr>
              <a:xfrm>
                <a:off x="4763521" y="1288162"/>
                <a:ext cx="270000" cy="209392"/>
                <a:chOff x="2193102" y="4437112"/>
                <a:chExt cx="270000" cy="274359"/>
              </a:xfrm>
            </p:grpSpPr>
            <p:sp>
              <p:nvSpPr>
                <p:cNvPr id="72" name="Rechteck 71"/>
                <p:cNvSpPr/>
                <p:nvPr/>
              </p:nvSpPr>
              <p:spPr>
                <a:xfrm>
                  <a:off x="2193102" y="4437112"/>
                  <a:ext cx="270000" cy="27000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de-DE"/>
                </a:p>
              </p:txBody>
            </p:sp>
            <p:cxnSp>
              <p:nvCxnSpPr>
                <p:cNvPr id="73" name="Gerade Verbindung 72"/>
                <p:cNvCxnSpPr/>
                <p:nvPr/>
              </p:nvCxnSpPr>
              <p:spPr>
                <a:xfrm>
                  <a:off x="2193102" y="4612909"/>
                  <a:ext cx="270000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Gerade Verbindung 73"/>
                <p:cNvCxnSpPr/>
                <p:nvPr/>
              </p:nvCxnSpPr>
              <p:spPr>
                <a:xfrm flipH="1" flipV="1">
                  <a:off x="2325749" y="4441470"/>
                  <a:ext cx="2353" cy="270001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prstDash val="solid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Gerade Verbindung 74"/>
                <p:cNvCxnSpPr/>
                <p:nvPr/>
              </p:nvCxnSpPr>
              <p:spPr>
                <a:xfrm>
                  <a:off x="2193102" y="4526716"/>
                  <a:ext cx="270000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1" name="Band nach oben 70"/>
              <p:cNvSpPr/>
              <p:nvPr/>
            </p:nvSpPr>
            <p:spPr>
              <a:xfrm>
                <a:off x="4717546" y="1183546"/>
                <a:ext cx="361950" cy="82390"/>
              </a:xfrm>
              <a:prstGeom prst="ribbon2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grpSp>
          <p:nvGrpSpPr>
            <p:cNvPr id="81" name="Gruppieren 80"/>
            <p:cNvGrpSpPr/>
            <p:nvPr/>
          </p:nvGrpSpPr>
          <p:grpSpPr>
            <a:xfrm>
              <a:off x="2305973" y="3607000"/>
              <a:ext cx="404606" cy="404606"/>
              <a:chOff x="4727171" y="1628598"/>
              <a:chExt cx="404606" cy="404606"/>
            </a:xfrm>
          </p:grpSpPr>
          <p:sp>
            <p:nvSpPr>
              <p:cNvPr id="82" name="Rechteck 81"/>
              <p:cNvSpPr/>
              <p:nvPr/>
            </p:nvSpPr>
            <p:spPr>
              <a:xfrm>
                <a:off x="4727171" y="1628598"/>
                <a:ext cx="404606" cy="40460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3" name="Fensterinhalt horizontal verschieben 82"/>
              <p:cNvSpPr/>
              <p:nvPr/>
            </p:nvSpPr>
            <p:spPr>
              <a:xfrm>
                <a:off x="4754450" y="1655932"/>
                <a:ext cx="339040" cy="104616"/>
              </a:xfrm>
              <a:prstGeom prst="horizontalScroll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84" name="Gruppieren 83"/>
              <p:cNvGrpSpPr/>
              <p:nvPr/>
            </p:nvGrpSpPr>
            <p:grpSpPr>
              <a:xfrm>
                <a:off x="4766376" y="1787983"/>
                <a:ext cx="327404" cy="209373"/>
                <a:chOff x="4752092" y="2177897"/>
                <a:chExt cx="327404" cy="209373"/>
              </a:xfrm>
            </p:grpSpPr>
            <p:grpSp>
              <p:nvGrpSpPr>
                <p:cNvPr id="85" name="Gruppieren 84"/>
                <p:cNvGrpSpPr/>
                <p:nvPr/>
              </p:nvGrpSpPr>
              <p:grpSpPr>
                <a:xfrm>
                  <a:off x="4752092" y="2180368"/>
                  <a:ext cx="327404" cy="206065"/>
                  <a:chOff x="2170650" y="4437112"/>
                  <a:chExt cx="327404" cy="270000"/>
                </a:xfrm>
              </p:grpSpPr>
              <p:sp>
                <p:nvSpPr>
                  <p:cNvPr id="91" name="Rechteck 90"/>
                  <p:cNvSpPr/>
                  <p:nvPr/>
                </p:nvSpPr>
                <p:spPr>
                  <a:xfrm>
                    <a:off x="2170650" y="4437112"/>
                    <a:ext cx="321468" cy="27000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cxnSp>
                <p:nvCxnSpPr>
                  <p:cNvPr id="92" name="Gerade Verbindung 91"/>
                  <p:cNvCxnSpPr/>
                  <p:nvPr/>
                </p:nvCxnSpPr>
                <p:spPr>
                  <a:xfrm>
                    <a:off x="2174054" y="4526716"/>
                    <a:ext cx="324000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6" name="Gerade Verbindung 85"/>
                <p:cNvCxnSpPr/>
                <p:nvPr/>
              </p:nvCxnSpPr>
              <p:spPr>
                <a:xfrm flipH="1" flipV="1">
                  <a:off x="4868480" y="2181204"/>
                  <a:ext cx="2353" cy="206066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prstDash val="solid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Gerade Verbindung 86"/>
                <p:cNvCxnSpPr/>
                <p:nvPr/>
              </p:nvCxnSpPr>
              <p:spPr>
                <a:xfrm flipH="1" flipV="1">
                  <a:off x="5006551" y="2177897"/>
                  <a:ext cx="2353" cy="206066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prstDash val="solid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Gerade Verbindung 87"/>
                <p:cNvCxnSpPr/>
                <p:nvPr/>
              </p:nvCxnSpPr>
              <p:spPr>
                <a:xfrm flipH="1" flipV="1">
                  <a:off x="4934494" y="2180368"/>
                  <a:ext cx="2353" cy="206066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prstDash val="solid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Gerade Verbindung 88"/>
                <p:cNvCxnSpPr/>
                <p:nvPr/>
              </p:nvCxnSpPr>
              <p:spPr>
                <a:xfrm flipH="1" flipV="1">
                  <a:off x="4810315" y="2177897"/>
                  <a:ext cx="2353" cy="206066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prstDash val="solid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Gerade Verbindung 89"/>
                <p:cNvCxnSpPr/>
                <p:nvPr/>
              </p:nvCxnSpPr>
              <p:spPr>
                <a:xfrm>
                  <a:off x="4755496" y="2317810"/>
                  <a:ext cx="324000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4" name="Gruppieren 93"/>
            <p:cNvGrpSpPr/>
            <p:nvPr/>
          </p:nvGrpSpPr>
          <p:grpSpPr>
            <a:xfrm>
              <a:off x="2305973" y="4135246"/>
              <a:ext cx="404606" cy="404606"/>
              <a:chOff x="5980612" y="1138821"/>
              <a:chExt cx="404606" cy="404606"/>
            </a:xfrm>
          </p:grpSpPr>
          <p:sp>
            <p:nvSpPr>
              <p:cNvPr id="95" name="Rechteck 94"/>
              <p:cNvSpPr/>
              <p:nvPr/>
            </p:nvSpPr>
            <p:spPr>
              <a:xfrm>
                <a:off x="5980612" y="1138821"/>
                <a:ext cx="404606" cy="40460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96" name="Gruppieren 95"/>
              <p:cNvGrpSpPr/>
              <p:nvPr/>
            </p:nvGrpSpPr>
            <p:grpSpPr>
              <a:xfrm>
                <a:off x="6047145" y="1198493"/>
                <a:ext cx="271540" cy="270000"/>
                <a:chOff x="7115693" y="1770119"/>
                <a:chExt cx="271540" cy="270000"/>
              </a:xfrm>
            </p:grpSpPr>
            <p:sp>
              <p:nvSpPr>
                <p:cNvPr id="97" name="Rechteck 96"/>
                <p:cNvSpPr/>
                <p:nvPr/>
              </p:nvSpPr>
              <p:spPr>
                <a:xfrm>
                  <a:off x="7115693" y="1770119"/>
                  <a:ext cx="270000" cy="27000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98" name="Gruppieren 97"/>
                <p:cNvGrpSpPr/>
                <p:nvPr/>
              </p:nvGrpSpPr>
              <p:grpSpPr>
                <a:xfrm>
                  <a:off x="7164106" y="1770119"/>
                  <a:ext cx="177644" cy="270000"/>
                  <a:chOff x="3528394" y="2022905"/>
                  <a:chExt cx="136789" cy="270000"/>
                </a:xfrm>
              </p:grpSpPr>
              <p:cxnSp>
                <p:nvCxnSpPr>
                  <p:cNvPr id="105" name="Gerade Verbindung 104"/>
                  <p:cNvCxnSpPr/>
                  <p:nvPr/>
                </p:nvCxnSpPr>
                <p:spPr>
                  <a:xfrm flipH="1" flipV="1">
                    <a:off x="3528394" y="2022905"/>
                    <a:ext cx="2353" cy="270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  <a:prstDash val="solid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Gerade Verbindung 105"/>
                  <p:cNvCxnSpPr/>
                  <p:nvPr/>
                </p:nvCxnSpPr>
                <p:spPr>
                  <a:xfrm flipH="1" flipV="1">
                    <a:off x="3662830" y="2022905"/>
                    <a:ext cx="2353" cy="270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  <a:prstDash val="solid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Gerade Verbindung 106"/>
                  <p:cNvCxnSpPr/>
                  <p:nvPr/>
                </p:nvCxnSpPr>
                <p:spPr>
                  <a:xfrm flipH="1" flipV="1">
                    <a:off x="3572597" y="2022905"/>
                    <a:ext cx="2353" cy="270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  <a:prstDash val="solid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Gerade Verbindung 107"/>
                  <p:cNvCxnSpPr/>
                  <p:nvPr/>
                </p:nvCxnSpPr>
                <p:spPr>
                  <a:xfrm flipH="1" flipV="1">
                    <a:off x="3616798" y="2022905"/>
                    <a:ext cx="2353" cy="2700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  <a:prstDash val="solid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9" name="Gruppieren 98"/>
                <p:cNvGrpSpPr/>
                <p:nvPr/>
              </p:nvGrpSpPr>
              <p:grpSpPr>
                <a:xfrm>
                  <a:off x="7116056" y="1799214"/>
                  <a:ext cx="271177" cy="217991"/>
                  <a:chOff x="3422018" y="2058881"/>
                  <a:chExt cx="271177" cy="217991"/>
                </a:xfrm>
              </p:grpSpPr>
              <p:cxnSp>
                <p:nvCxnSpPr>
                  <p:cNvPr id="100" name="Gerade Verbindung 99"/>
                  <p:cNvCxnSpPr/>
                  <p:nvPr/>
                </p:nvCxnSpPr>
                <p:spPr>
                  <a:xfrm>
                    <a:off x="3422018" y="2222375"/>
                    <a:ext cx="270000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Gerade Verbindung 100"/>
                  <p:cNvCxnSpPr/>
                  <p:nvPr/>
                </p:nvCxnSpPr>
                <p:spPr>
                  <a:xfrm>
                    <a:off x="3422018" y="2058881"/>
                    <a:ext cx="270000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Gerade Verbindung 101"/>
                  <p:cNvCxnSpPr/>
                  <p:nvPr/>
                </p:nvCxnSpPr>
                <p:spPr>
                  <a:xfrm>
                    <a:off x="3422018" y="2113379"/>
                    <a:ext cx="270000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Gerade Verbindung 102"/>
                  <p:cNvCxnSpPr/>
                  <p:nvPr/>
                </p:nvCxnSpPr>
                <p:spPr>
                  <a:xfrm>
                    <a:off x="3422018" y="2167877"/>
                    <a:ext cx="270000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Gerade Verbindung 103"/>
                  <p:cNvCxnSpPr/>
                  <p:nvPr/>
                </p:nvCxnSpPr>
                <p:spPr>
                  <a:xfrm>
                    <a:off x="3423195" y="2276872"/>
                    <a:ext cx="270000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3" name="Gruppieren 92"/>
            <p:cNvGrpSpPr/>
            <p:nvPr/>
          </p:nvGrpSpPr>
          <p:grpSpPr>
            <a:xfrm>
              <a:off x="2305973" y="4659943"/>
              <a:ext cx="404606" cy="404606"/>
              <a:chOff x="204532" y="1636622"/>
              <a:chExt cx="404606" cy="404606"/>
            </a:xfrm>
          </p:grpSpPr>
          <p:grpSp>
            <p:nvGrpSpPr>
              <p:cNvPr id="109" name="Gruppieren 108"/>
              <p:cNvGrpSpPr/>
              <p:nvPr/>
            </p:nvGrpSpPr>
            <p:grpSpPr>
              <a:xfrm>
                <a:off x="204532" y="1636622"/>
                <a:ext cx="404606" cy="404606"/>
                <a:chOff x="2713488" y="6096373"/>
                <a:chExt cx="404606" cy="404606"/>
              </a:xfrm>
            </p:grpSpPr>
            <p:sp>
              <p:nvSpPr>
                <p:cNvPr id="126" name="Rechteck 125"/>
                <p:cNvSpPr/>
                <p:nvPr/>
              </p:nvSpPr>
              <p:spPr>
                <a:xfrm>
                  <a:off x="2713488" y="6096373"/>
                  <a:ext cx="404606" cy="404606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7" name="Ellipse 126"/>
                <p:cNvSpPr/>
                <p:nvPr/>
              </p:nvSpPr>
              <p:spPr>
                <a:xfrm>
                  <a:off x="2959661" y="6388570"/>
                  <a:ext cx="102709" cy="7200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18" name="Gruppieren 117"/>
              <p:cNvGrpSpPr/>
              <p:nvPr/>
            </p:nvGrpSpPr>
            <p:grpSpPr>
              <a:xfrm>
                <a:off x="230674" y="1660868"/>
                <a:ext cx="295332" cy="278716"/>
                <a:chOff x="773906" y="1723915"/>
                <a:chExt cx="295332" cy="278716"/>
              </a:xfrm>
            </p:grpSpPr>
            <p:sp>
              <p:nvSpPr>
                <p:cNvPr id="120" name="Freihandform 119"/>
                <p:cNvSpPr/>
                <p:nvPr/>
              </p:nvSpPr>
              <p:spPr>
                <a:xfrm>
                  <a:off x="773906" y="1723915"/>
                  <a:ext cx="295332" cy="273954"/>
                </a:xfrm>
                <a:custGeom>
                  <a:avLst/>
                  <a:gdLst>
                    <a:gd name="connsiteX0" fmla="*/ 40482 w 295332"/>
                    <a:gd name="connsiteY0" fmla="*/ 52498 h 273954"/>
                    <a:gd name="connsiteX1" fmla="*/ 40482 w 295332"/>
                    <a:gd name="connsiteY1" fmla="*/ 52498 h 273954"/>
                    <a:gd name="connsiteX2" fmla="*/ 57150 w 295332"/>
                    <a:gd name="connsiteY2" fmla="*/ 38210 h 273954"/>
                    <a:gd name="connsiteX3" fmla="*/ 71438 w 295332"/>
                    <a:gd name="connsiteY3" fmla="*/ 26304 h 273954"/>
                    <a:gd name="connsiteX4" fmla="*/ 76200 w 295332"/>
                    <a:gd name="connsiteY4" fmla="*/ 19160 h 273954"/>
                    <a:gd name="connsiteX5" fmla="*/ 97632 w 295332"/>
                    <a:gd name="connsiteY5" fmla="*/ 7254 h 273954"/>
                    <a:gd name="connsiteX6" fmla="*/ 104775 w 295332"/>
                    <a:gd name="connsiteY6" fmla="*/ 2491 h 273954"/>
                    <a:gd name="connsiteX7" fmla="*/ 138113 w 295332"/>
                    <a:gd name="connsiteY7" fmla="*/ 2491 h 273954"/>
                    <a:gd name="connsiteX8" fmla="*/ 154782 w 295332"/>
                    <a:gd name="connsiteY8" fmla="*/ 7254 h 273954"/>
                    <a:gd name="connsiteX9" fmla="*/ 176213 w 295332"/>
                    <a:gd name="connsiteY9" fmla="*/ 12016 h 273954"/>
                    <a:gd name="connsiteX10" fmla="*/ 183357 w 295332"/>
                    <a:gd name="connsiteY10" fmla="*/ 14398 h 273954"/>
                    <a:gd name="connsiteX11" fmla="*/ 197644 w 295332"/>
                    <a:gd name="connsiteY11" fmla="*/ 26304 h 273954"/>
                    <a:gd name="connsiteX12" fmla="*/ 204788 w 295332"/>
                    <a:gd name="connsiteY12" fmla="*/ 28685 h 273954"/>
                    <a:gd name="connsiteX13" fmla="*/ 211932 w 295332"/>
                    <a:gd name="connsiteY13" fmla="*/ 35829 h 273954"/>
                    <a:gd name="connsiteX14" fmla="*/ 219075 w 295332"/>
                    <a:gd name="connsiteY14" fmla="*/ 38210 h 273954"/>
                    <a:gd name="connsiteX15" fmla="*/ 240507 w 295332"/>
                    <a:gd name="connsiteY15" fmla="*/ 45354 h 273954"/>
                    <a:gd name="connsiteX16" fmla="*/ 285750 w 295332"/>
                    <a:gd name="connsiteY16" fmla="*/ 50116 h 273954"/>
                    <a:gd name="connsiteX17" fmla="*/ 295275 w 295332"/>
                    <a:gd name="connsiteY17" fmla="*/ 66785 h 273954"/>
                    <a:gd name="connsiteX18" fmla="*/ 290513 w 295332"/>
                    <a:gd name="connsiteY18" fmla="*/ 97741 h 273954"/>
                    <a:gd name="connsiteX19" fmla="*/ 285750 w 295332"/>
                    <a:gd name="connsiteY19" fmla="*/ 104885 h 273954"/>
                    <a:gd name="connsiteX20" fmla="*/ 276225 w 295332"/>
                    <a:gd name="connsiteY20" fmla="*/ 116791 h 273954"/>
                    <a:gd name="connsiteX21" fmla="*/ 266700 w 295332"/>
                    <a:gd name="connsiteY21" fmla="*/ 128698 h 273954"/>
                    <a:gd name="connsiteX22" fmla="*/ 257175 w 295332"/>
                    <a:gd name="connsiteY22" fmla="*/ 142985 h 273954"/>
                    <a:gd name="connsiteX23" fmla="*/ 252413 w 295332"/>
                    <a:gd name="connsiteY23" fmla="*/ 150129 h 273954"/>
                    <a:gd name="connsiteX24" fmla="*/ 247650 w 295332"/>
                    <a:gd name="connsiteY24" fmla="*/ 164416 h 273954"/>
                    <a:gd name="connsiteX25" fmla="*/ 242888 w 295332"/>
                    <a:gd name="connsiteY25" fmla="*/ 183466 h 273954"/>
                    <a:gd name="connsiteX26" fmla="*/ 240507 w 295332"/>
                    <a:gd name="connsiteY26" fmla="*/ 195373 h 273954"/>
                    <a:gd name="connsiteX27" fmla="*/ 235744 w 295332"/>
                    <a:gd name="connsiteY27" fmla="*/ 209660 h 273954"/>
                    <a:gd name="connsiteX28" fmla="*/ 226219 w 295332"/>
                    <a:gd name="connsiteY28" fmla="*/ 223948 h 273954"/>
                    <a:gd name="connsiteX29" fmla="*/ 216694 w 295332"/>
                    <a:gd name="connsiteY29" fmla="*/ 245379 h 273954"/>
                    <a:gd name="connsiteX30" fmla="*/ 211932 w 295332"/>
                    <a:gd name="connsiteY30" fmla="*/ 257285 h 273954"/>
                    <a:gd name="connsiteX31" fmla="*/ 197644 w 295332"/>
                    <a:gd name="connsiteY31" fmla="*/ 266810 h 273954"/>
                    <a:gd name="connsiteX32" fmla="*/ 183357 w 295332"/>
                    <a:gd name="connsiteY32" fmla="*/ 273954 h 273954"/>
                    <a:gd name="connsiteX33" fmla="*/ 140494 w 295332"/>
                    <a:gd name="connsiteY33" fmla="*/ 271573 h 273954"/>
                    <a:gd name="connsiteX34" fmla="*/ 126207 w 295332"/>
                    <a:gd name="connsiteY34" fmla="*/ 262048 h 273954"/>
                    <a:gd name="connsiteX35" fmla="*/ 111919 w 295332"/>
                    <a:gd name="connsiteY35" fmla="*/ 257285 h 273954"/>
                    <a:gd name="connsiteX36" fmla="*/ 97632 w 295332"/>
                    <a:gd name="connsiteY36" fmla="*/ 250141 h 273954"/>
                    <a:gd name="connsiteX37" fmla="*/ 76200 w 295332"/>
                    <a:gd name="connsiteY37" fmla="*/ 231091 h 273954"/>
                    <a:gd name="connsiteX38" fmla="*/ 66675 w 295332"/>
                    <a:gd name="connsiteY38" fmla="*/ 219185 h 273954"/>
                    <a:gd name="connsiteX39" fmla="*/ 61913 w 295332"/>
                    <a:gd name="connsiteY39" fmla="*/ 212041 h 273954"/>
                    <a:gd name="connsiteX40" fmla="*/ 54769 w 295332"/>
                    <a:gd name="connsiteY40" fmla="*/ 209660 h 273954"/>
                    <a:gd name="connsiteX41" fmla="*/ 40482 w 295332"/>
                    <a:gd name="connsiteY41" fmla="*/ 200135 h 273954"/>
                    <a:gd name="connsiteX42" fmla="*/ 33338 w 295332"/>
                    <a:gd name="connsiteY42" fmla="*/ 195373 h 273954"/>
                    <a:gd name="connsiteX43" fmla="*/ 28575 w 295332"/>
                    <a:gd name="connsiteY43" fmla="*/ 188229 h 273954"/>
                    <a:gd name="connsiteX44" fmla="*/ 21432 w 295332"/>
                    <a:gd name="connsiteY44" fmla="*/ 183466 h 273954"/>
                    <a:gd name="connsiteX45" fmla="*/ 16669 w 295332"/>
                    <a:gd name="connsiteY45" fmla="*/ 169179 h 273954"/>
                    <a:gd name="connsiteX46" fmla="*/ 11907 w 295332"/>
                    <a:gd name="connsiteY46" fmla="*/ 162035 h 273954"/>
                    <a:gd name="connsiteX47" fmla="*/ 9525 w 295332"/>
                    <a:gd name="connsiteY47" fmla="*/ 154891 h 273954"/>
                    <a:gd name="connsiteX48" fmla="*/ 0 w 295332"/>
                    <a:gd name="connsiteY48" fmla="*/ 140604 h 273954"/>
                    <a:gd name="connsiteX49" fmla="*/ 2382 w 295332"/>
                    <a:gd name="connsiteY49" fmla="*/ 116791 h 273954"/>
                    <a:gd name="connsiteX50" fmla="*/ 26194 w 295332"/>
                    <a:gd name="connsiteY50" fmla="*/ 88216 h 273954"/>
                    <a:gd name="connsiteX51" fmla="*/ 38100 w 295332"/>
                    <a:gd name="connsiteY51" fmla="*/ 76310 h 273954"/>
                    <a:gd name="connsiteX52" fmla="*/ 47625 w 295332"/>
                    <a:gd name="connsiteY52" fmla="*/ 62023 h 273954"/>
                    <a:gd name="connsiteX53" fmla="*/ 52388 w 295332"/>
                    <a:gd name="connsiteY53" fmla="*/ 54879 h 273954"/>
                    <a:gd name="connsiteX54" fmla="*/ 40482 w 295332"/>
                    <a:gd name="connsiteY54" fmla="*/ 52498 h 273954"/>
                    <a:gd name="connsiteX0" fmla="*/ 54770 w 295332"/>
                    <a:gd name="connsiteY0" fmla="*/ 69167 h 273954"/>
                    <a:gd name="connsiteX1" fmla="*/ 40482 w 295332"/>
                    <a:gd name="connsiteY1" fmla="*/ 52498 h 273954"/>
                    <a:gd name="connsiteX2" fmla="*/ 57150 w 295332"/>
                    <a:gd name="connsiteY2" fmla="*/ 38210 h 273954"/>
                    <a:gd name="connsiteX3" fmla="*/ 71438 w 295332"/>
                    <a:gd name="connsiteY3" fmla="*/ 26304 h 273954"/>
                    <a:gd name="connsiteX4" fmla="*/ 76200 w 295332"/>
                    <a:gd name="connsiteY4" fmla="*/ 19160 h 273954"/>
                    <a:gd name="connsiteX5" fmla="*/ 97632 w 295332"/>
                    <a:gd name="connsiteY5" fmla="*/ 7254 h 273954"/>
                    <a:gd name="connsiteX6" fmla="*/ 104775 w 295332"/>
                    <a:gd name="connsiteY6" fmla="*/ 2491 h 273954"/>
                    <a:gd name="connsiteX7" fmla="*/ 138113 w 295332"/>
                    <a:gd name="connsiteY7" fmla="*/ 2491 h 273954"/>
                    <a:gd name="connsiteX8" fmla="*/ 154782 w 295332"/>
                    <a:gd name="connsiteY8" fmla="*/ 7254 h 273954"/>
                    <a:gd name="connsiteX9" fmla="*/ 176213 w 295332"/>
                    <a:gd name="connsiteY9" fmla="*/ 12016 h 273954"/>
                    <a:gd name="connsiteX10" fmla="*/ 183357 w 295332"/>
                    <a:gd name="connsiteY10" fmla="*/ 14398 h 273954"/>
                    <a:gd name="connsiteX11" fmla="*/ 197644 w 295332"/>
                    <a:gd name="connsiteY11" fmla="*/ 26304 h 273954"/>
                    <a:gd name="connsiteX12" fmla="*/ 204788 w 295332"/>
                    <a:gd name="connsiteY12" fmla="*/ 28685 h 273954"/>
                    <a:gd name="connsiteX13" fmla="*/ 211932 w 295332"/>
                    <a:gd name="connsiteY13" fmla="*/ 35829 h 273954"/>
                    <a:gd name="connsiteX14" fmla="*/ 219075 w 295332"/>
                    <a:gd name="connsiteY14" fmla="*/ 38210 h 273954"/>
                    <a:gd name="connsiteX15" fmla="*/ 240507 w 295332"/>
                    <a:gd name="connsiteY15" fmla="*/ 45354 h 273954"/>
                    <a:gd name="connsiteX16" fmla="*/ 285750 w 295332"/>
                    <a:gd name="connsiteY16" fmla="*/ 50116 h 273954"/>
                    <a:gd name="connsiteX17" fmla="*/ 295275 w 295332"/>
                    <a:gd name="connsiteY17" fmla="*/ 66785 h 273954"/>
                    <a:gd name="connsiteX18" fmla="*/ 290513 w 295332"/>
                    <a:gd name="connsiteY18" fmla="*/ 97741 h 273954"/>
                    <a:gd name="connsiteX19" fmla="*/ 285750 w 295332"/>
                    <a:gd name="connsiteY19" fmla="*/ 104885 h 273954"/>
                    <a:gd name="connsiteX20" fmla="*/ 276225 w 295332"/>
                    <a:gd name="connsiteY20" fmla="*/ 116791 h 273954"/>
                    <a:gd name="connsiteX21" fmla="*/ 266700 w 295332"/>
                    <a:gd name="connsiteY21" fmla="*/ 128698 h 273954"/>
                    <a:gd name="connsiteX22" fmla="*/ 257175 w 295332"/>
                    <a:gd name="connsiteY22" fmla="*/ 142985 h 273954"/>
                    <a:gd name="connsiteX23" fmla="*/ 252413 w 295332"/>
                    <a:gd name="connsiteY23" fmla="*/ 150129 h 273954"/>
                    <a:gd name="connsiteX24" fmla="*/ 247650 w 295332"/>
                    <a:gd name="connsiteY24" fmla="*/ 164416 h 273954"/>
                    <a:gd name="connsiteX25" fmla="*/ 242888 w 295332"/>
                    <a:gd name="connsiteY25" fmla="*/ 183466 h 273954"/>
                    <a:gd name="connsiteX26" fmla="*/ 240507 w 295332"/>
                    <a:gd name="connsiteY26" fmla="*/ 195373 h 273954"/>
                    <a:gd name="connsiteX27" fmla="*/ 235744 w 295332"/>
                    <a:gd name="connsiteY27" fmla="*/ 209660 h 273954"/>
                    <a:gd name="connsiteX28" fmla="*/ 226219 w 295332"/>
                    <a:gd name="connsiteY28" fmla="*/ 223948 h 273954"/>
                    <a:gd name="connsiteX29" fmla="*/ 216694 w 295332"/>
                    <a:gd name="connsiteY29" fmla="*/ 245379 h 273954"/>
                    <a:gd name="connsiteX30" fmla="*/ 211932 w 295332"/>
                    <a:gd name="connsiteY30" fmla="*/ 257285 h 273954"/>
                    <a:gd name="connsiteX31" fmla="*/ 197644 w 295332"/>
                    <a:gd name="connsiteY31" fmla="*/ 266810 h 273954"/>
                    <a:gd name="connsiteX32" fmla="*/ 183357 w 295332"/>
                    <a:gd name="connsiteY32" fmla="*/ 273954 h 273954"/>
                    <a:gd name="connsiteX33" fmla="*/ 140494 w 295332"/>
                    <a:gd name="connsiteY33" fmla="*/ 271573 h 273954"/>
                    <a:gd name="connsiteX34" fmla="*/ 126207 w 295332"/>
                    <a:gd name="connsiteY34" fmla="*/ 262048 h 273954"/>
                    <a:gd name="connsiteX35" fmla="*/ 111919 w 295332"/>
                    <a:gd name="connsiteY35" fmla="*/ 257285 h 273954"/>
                    <a:gd name="connsiteX36" fmla="*/ 97632 w 295332"/>
                    <a:gd name="connsiteY36" fmla="*/ 250141 h 273954"/>
                    <a:gd name="connsiteX37" fmla="*/ 76200 w 295332"/>
                    <a:gd name="connsiteY37" fmla="*/ 231091 h 273954"/>
                    <a:gd name="connsiteX38" fmla="*/ 66675 w 295332"/>
                    <a:gd name="connsiteY38" fmla="*/ 219185 h 273954"/>
                    <a:gd name="connsiteX39" fmla="*/ 61913 w 295332"/>
                    <a:gd name="connsiteY39" fmla="*/ 212041 h 273954"/>
                    <a:gd name="connsiteX40" fmla="*/ 54769 w 295332"/>
                    <a:gd name="connsiteY40" fmla="*/ 209660 h 273954"/>
                    <a:gd name="connsiteX41" fmla="*/ 40482 w 295332"/>
                    <a:gd name="connsiteY41" fmla="*/ 200135 h 273954"/>
                    <a:gd name="connsiteX42" fmla="*/ 33338 w 295332"/>
                    <a:gd name="connsiteY42" fmla="*/ 195373 h 273954"/>
                    <a:gd name="connsiteX43" fmla="*/ 28575 w 295332"/>
                    <a:gd name="connsiteY43" fmla="*/ 188229 h 273954"/>
                    <a:gd name="connsiteX44" fmla="*/ 21432 w 295332"/>
                    <a:gd name="connsiteY44" fmla="*/ 183466 h 273954"/>
                    <a:gd name="connsiteX45" fmla="*/ 16669 w 295332"/>
                    <a:gd name="connsiteY45" fmla="*/ 169179 h 273954"/>
                    <a:gd name="connsiteX46" fmla="*/ 11907 w 295332"/>
                    <a:gd name="connsiteY46" fmla="*/ 162035 h 273954"/>
                    <a:gd name="connsiteX47" fmla="*/ 9525 w 295332"/>
                    <a:gd name="connsiteY47" fmla="*/ 154891 h 273954"/>
                    <a:gd name="connsiteX48" fmla="*/ 0 w 295332"/>
                    <a:gd name="connsiteY48" fmla="*/ 140604 h 273954"/>
                    <a:gd name="connsiteX49" fmla="*/ 2382 w 295332"/>
                    <a:gd name="connsiteY49" fmla="*/ 116791 h 273954"/>
                    <a:gd name="connsiteX50" fmla="*/ 26194 w 295332"/>
                    <a:gd name="connsiteY50" fmla="*/ 88216 h 273954"/>
                    <a:gd name="connsiteX51" fmla="*/ 38100 w 295332"/>
                    <a:gd name="connsiteY51" fmla="*/ 76310 h 273954"/>
                    <a:gd name="connsiteX52" fmla="*/ 47625 w 295332"/>
                    <a:gd name="connsiteY52" fmla="*/ 62023 h 273954"/>
                    <a:gd name="connsiteX53" fmla="*/ 52388 w 295332"/>
                    <a:gd name="connsiteY53" fmla="*/ 54879 h 273954"/>
                    <a:gd name="connsiteX54" fmla="*/ 54770 w 295332"/>
                    <a:gd name="connsiteY54" fmla="*/ 69167 h 273954"/>
                    <a:gd name="connsiteX0" fmla="*/ 42864 w 295332"/>
                    <a:gd name="connsiteY0" fmla="*/ 71548 h 273954"/>
                    <a:gd name="connsiteX1" fmla="*/ 40482 w 295332"/>
                    <a:gd name="connsiteY1" fmla="*/ 52498 h 273954"/>
                    <a:gd name="connsiteX2" fmla="*/ 57150 w 295332"/>
                    <a:gd name="connsiteY2" fmla="*/ 38210 h 273954"/>
                    <a:gd name="connsiteX3" fmla="*/ 71438 w 295332"/>
                    <a:gd name="connsiteY3" fmla="*/ 26304 h 273954"/>
                    <a:gd name="connsiteX4" fmla="*/ 76200 w 295332"/>
                    <a:gd name="connsiteY4" fmla="*/ 19160 h 273954"/>
                    <a:gd name="connsiteX5" fmla="*/ 97632 w 295332"/>
                    <a:gd name="connsiteY5" fmla="*/ 7254 h 273954"/>
                    <a:gd name="connsiteX6" fmla="*/ 104775 w 295332"/>
                    <a:gd name="connsiteY6" fmla="*/ 2491 h 273954"/>
                    <a:gd name="connsiteX7" fmla="*/ 138113 w 295332"/>
                    <a:gd name="connsiteY7" fmla="*/ 2491 h 273954"/>
                    <a:gd name="connsiteX8" fmla="*/ 154782 w 295332"/>
                    <a:gd name="connsiteY8" fmla="*/ 7254 h 273954"/>
                    <a:gd name="connsiteX9" fmla="*/ 176213 w 295332"/>
                    <a:gd name="connsiteY9" fmla="*/ 12016 h 273954"/>
                    <a:gd name="connsiteX10" fmla="*/ 183357 w 295332"/>
                    <a:gd name="connsiteY10" fmla="*/ 14398 h 273954"/>
                    <a:gd name="connsiteX11" fmla="*/ 197644 w 295332"/>
                    <a:gd name="connsiteY11" fmla="*/ 26304 h 273954"/>
                    <a:gd name="connsiteX12" fmla="*/ 204788 w 295332"/>
                    <a:gd name="connsiteY12" fmla="*/ 28685 h 273954"/>
                    <a:gd name="connsiteX13" fmla="*/ 211932 w 295332"/>
                    <a:gd name="connsiteY13" fmla="*/ 35829 h 273954"/>
                    <a:gd name="connsiteX14" fmla="*/ 219075 w 295332"/>
                    <a:gd name="connsiteY14" fmla="*/ 38210 h 273954"/>
                    <a:gd name="connsiteX15" fmla="*/ 240507 w 295332"/>
                    <a:gd name="connsiteY15" fmla="*/ 45354 h 273954"/>
                    <a:gd name="connsiteX16" fmla="*/ 285750 w 295332"/>
                    <a:gd name="connsiteY16" fmla="*/ 50116 h 273954"/>
                    <a:gd name="connsiteX17" fmla="*/ 295275 w 295332"/>
                    <a:gd name="connsiteY17" fmla="*/ 66785 h 273954"/>
                    <a:gd name="connsiteX18" fmla="*/ 290513 w 295332"/>
                    <a:gd name="connsiteY18" fmla="*/ 97741 h 273954"/>
                    <a:gd name="connsiteX19" fmla="*/ 285750 w 295332"/>
                    <a:gd name="connsiteY19" fmla="*/ 104885 h 273954"/>
                    <a:gd name="connsiteX20" fmla="*/ 276225 w 295332"/>
                    <a:gd name="connsiteY20" fmla="*/ 116791 h 273954"/>
                    <a:gd name="connsiteX21" fmla="*/ 266700 w 295332"/>
                    <a:gd name="connsiteY21" fmla="*/ 128698 h 273954"/>
                    <a:gd name="connsiteX22" fmla="*/ 257175 w 295332"/>
                    <a:gd name="connsiteY22" fmla="*/ 142985 h 273954"/>
                    <a:gd name="connsiteX23" fmla="*/ 252413 w 295332"/>
                    <a:gd name="connsiteY23" fmla="*/ 150129 h 273954"/>
                    <a:gd name="connsiteX24" fmla="*/ 247650 w 295332"/>
                    <a:gd name="connsiteY24" fmla="*/ 164416 h 273954"/>
                    <a:gd name="connsiteX25" fmla="*/ 242888 w 295332"/>
                    <a:gd name="connsiteY25" fmla="*/ 183466 h 273954"/>
                    <a:gd name="connsiteX26" fmla="*/ 240507 w 295332"/>
                    <a:gd name="connsiteY26" fmla="*/ 195373 h 273954"/>
                    <a:gd name="connsiteX27" fmla="*/ 235744 w 295332"/>
                    <a:gd name="connsiteY27" fmla="*/ 209660 h 273954"/>
                    <a:gd name="connsiteX28" fmla="*/ 226219 w 295332"/>
                    <a:gd name="connsiteY28" fmla="*/ 223948 h 273954"/>
                    <a:gd name="connsiteX29" fmla="*/ 216694 w 295332"/>
                    <a:gd name="connsiteY29" fmla="*/ 245379 h 273954"/>
                    <a:gd name="connsiteX30" fmla="*/ 211932 w 295332"/>
                    <a:gd name="connsiteY30" fmla="*/ 257285 h 273954"/>
                    <a:gd name="connsiteX31" fmla="*/ 197644 w 295332"/>
                    <a:gd name="connsiteY31" fmla="*/ 266810 h 273954"/>
                    <a:gd name="connsiteX32" fmla="*/ 183357 w 295332"/>
                    <a:gd name="connsiteY32" fmla="*/ 273954 h 273954"/>
                    <a:gd name="connsiteX33" fmla="*/ 140494 w 295332"/>
                    <a:gd name="connsiteY33" fmla="*/ 271573 h 273954"/>
                    <a:gd name="connsiteX34" fmla="*/ 126207 w 295332"/>
                    <a:gd name="connsiteY34" fmla="*/ 262048 h 273954"/>
                    <a:gd name="connsiteX35" fmla="*/ 111919 w 295332"/>
                    <a:gd name="connsiteY35" fmla="*/ 257285 h 273954"/>
                    <a:gd name="connsiteX36" fmla="*/ 97632 w 295332"/>
                    <a:gd name="connsiteY36" fmla="*/ 250141 h 273954"/>
                    <a:gd name="connsiteX37" fmla="*/ 76200 w 295332"/>
                    <a:gd name="connsiteY37" fmla="*/ 231091 h 273954"/>
                    <a:gd name="connsiteX38" fmla="*/ 66675 w 295332"/>
                    <a:gd name="connsiteY38" fmla="*/ 219185 h 273954"/>
                    <a:gd name="connsiteX39" fmla="*/ 61913 w 295332"/>
                    <a:gd name="connsiteY39" fmla="*/ 212041 h 273954"/>
                    <a:gd name="connsiteX40" fmla="*/ 54769 w 295332"/>
                    <a:gd name="connsiteY40" fmla="*/ 209660 h 273954"/>
                    <a:gd name="connsiteX41" fmla="*/ 40482 w 295332"/>
                    <a:gd name="connsiteY41" fmla="*/ 200135 h 273954"/>
                    <a:gd name="connsiteX42" fmla="*/ 33338 w 295332"/>
                    <a:gd name="connsiteY42" fmla="*/ 195373 h 273954"/>
                    <a:gd name="connsiteX43" fmla="*/ 28575 w 295332"/>
                    <a:gd name="connsiteY43" fmla="*/ 188229 h 273954"/>
                    <a:gd name="connsiteX44" fmla="*/ 21432 w 295332"/>
                    <a:gd name="connsiteY44" fmla="*/ 183466 h 273954"/>
                    <a:gd name="connsiteX45" fmla="*/ 16669 w 295332"/>
                    <a:gd name="connsiteY45" fmla="*/ 169179 h 273954"/>
                    <a:gd name="connsiteX46" fmla="*/ 11907 w 295332"/>
                    <a:gd name="connsiteY46" fmla="*/ 162035 h 273954"/>
                    <a:gd name="connsiteX47" fmla="*/ 9525 w 295332"/>
                    <a:gd name="connsiteY47" fmla="*/ 154891 h 273954"/>
                    <a:gd name="connsiteX48" fmla="*/ 0 w 295332"/>
                    <a:gd name="connsiteY48" fmla="*/ 140604 h 273954"/>
                    <a:gd name="connsiteX49" fmla="*/ 2382 w 295332"/>
                    <a:gd name="connsiteY49" fmla="*/ 116791 h 273954"/>
                    <a:gd name="connsiteX50" fmla="*/ 26194 w 295332"/>
                    <a:gd name="connsiteY50" fmla="*/ 88216 h 273954"/>
                    <a:gd name="connsiteX51" fmla="*/ 38100 w 295332"/>
                    <a:gd name="connsiteY51" fmla="*/ 76310 h 273954"/>
                    <a:gd name="connsiteX52" fmla="*/ 47625 w 295332"/>
                    <a:gd name="connsiteY52" fmla="*/ 62023 h 273954"/>
                    <a:gd name="connsiteX53" fmla="*/ 52388 w 295332"/>
                    <a:gd name="connsiteY53" fmla="*/ 54879 h 273954"/>
                    <a:gd name="connsiteX54" fmla="*/ 42864 w 295332"/>
                    <a:gd name="connsiteY54" fmla="*/ 71548 h 273954"/>
                    <a:gd name="connsiteX0" fmla="*/ 42864 w 295332"/>
                    <a:gd name="connsiteY0" fmla="*/ 71548 h 273954"/>
                    <a:gd name="connsiteX1" fmla="*/ 40482 w 295332"/>
                    <a:gd name="connsiteY1" fmla="*/ 52498 h 273954"/>
                    <a:gd name="connsiteX2" fmla="*/ 57150 w 295332"/>
                    <a:gd name="connsiteY2" fmla="*/ 38210 h 273954"/>
                    <a:gd name="connsiteX3" fmla="*/ 71438 w 295332"/>
                    <a:gd name="connsiteY3" fmla="*/ 26304 h 273954"/>
                    <a:gd name="connsiteX4" fmla="*/ 76200 w 295332"/>
                    <a:gd name="connsiteY4" fmla="*/ 19160 h 273954"/>
                    <a:gd name="connsiteX5" fmla="*/ 97632 w 295332"/>
                    <a:gd name="connsiteY5" fmla="*/ 7254 h 273954"/>
                    <a:gd name="connsiteX6" fmla="*/ 104775 w 295332"/>
                    <a:gd name="connsiteY6" fmla="*/ 2491 h 273954"/>
                    <a:gd name="connsiteX7" fmla="*/ 138113 w 295332"/>
                    <a:gd name="connsiteY7" fmla="*/ 2491 h 273954"/>
                    <a:gd name="connsiteX8" fmla="*/ 154782 w 295332"/>
                    <a:gd name="connsiteY8" fmla="*/ 7254 h 273954"/>
                    <a:gd name="connsiteX9" fmla="*/ 176213 w 295332"/>
                    <a:gd name="connsiteY9" fmla="*/ 12016 h 273954"/>
                    <a:gd name="connsiteX10" fmla="*/ 183357 w 295332"/>
                    <a:gd name="connsiteY10" fmla="*/ 14398 h 273954"/>
                    <a:gd name="connsiteX11" fmla="*/ 197644 w 295332"/>
                    <a:gd name="connsiteY11" fmla="*/ 26304 h 273954"/>
                    <a:gd name="connsiteX12" fmla="*/ 204788 w 295332"/>
                    <a:gd name="connsiteY12" fmla="*/ 28685 h 273954"/>
                    <a:gd name="connsiteX13" fmla="*/ 211932 w 295332"/>
                    <a:gd name="connsiteY13" fmla="*/ 35829 h 273954"/>
                    <a:gd name="connsiteX14" fmla="*/ 219075 w 295332"/>
                    <a:gd name="connsiteY14" fmla="*/ 38210 h 273954"/>
                    <a:gd name="connsiteX15" fmla="*/ 240507 w 295332"/>
                    <a:gd name="connsiteY15" fmla="*/ 45354 h 273954"/>
                    <a:gd name="connsiteX16" fmla="*/ 285750 w 295332"/>
                    <a:gd name="connsiteY16" fmla="*/ 50116 h 273954"/>
                    <a:gd name="connsiteX17" fmla="*/ 295275 w 295332"/>
                    <a:gd name="connsiteY17" fmla="*/ 66785 h 273954"/>
                    <a:gd name="connsiteX18" fmla="*/ 290513 w 295332"/>
                    <a:gd name="connsiteY18" fmla="*/ 97741 h 273954"/>
                    <a:gd name="connsiteX19" fmla="*/ 285750 w 295332"/>
                    <a:gd name="connsiteY19" fmla="*/ 104885 h 273954"/>
                    <a:gd name="connsiteX20" fmla="*/ 276225 w 295332"/>
                    <a:gd name="connsiteY20" fmla="*/ 116791 h 273954"/>
                    <a:gd name="connsiteX21" fmla="*/ 266700 w 295332"/>
                    <a:gd name="connsiteY21" fmla="*/ 128698 h 273954"/>
                    <a:gd name="connsiteX22" fmla="*/ 257175 w 295332"/>
                    <a:gd name="connsiteY22" fmla="*/ 142985 h 273954"/>
                    <a:gd name="connsiteX23" fmla="*/ 252413 w 295332"/>
                    <a:gd name="connsiteY23" fmla="*/ 150129 h 273954"/>
                    <a:gd name="connsiteX24" fmla="*/ 247650 w 295332"/>
                    <a:gd name="connsiteY24" fmla="*/ 164416 h 273954"/>
                    <a:gd name="connsiteX25" fmla="*/ 242888 w 295332"/>
                    <a:gd name="connsiteY25" fmla="*/ 183466 h 273954"/>
                    <a:gd name="connsiteX26" fmla="*/ 240507 w 295332"/>
                    <a:gd name="connsiteY26" fmla="*/ 195373 h 273954"/>
                    <a:gd name="connsiteX27" fmla="*/ 235744 w 295332"/>
                    <a:gd name="connsiteY27" fmla="*/ 209660 h 273954"/>
                    <a:gd name="connsiteX28" fmla="*/ 226219 w 295332"/>
                    <a:gd name="connsiteY28" fmla="*/ 223948 h 273954"/>
                    <a:gd name="connsiteX29" fmla="*/ 216694 w 295332"/>
                    <a:gd name="connsiteY29" fmla="*/ 245379 h 273954"/>
                    <a:gd name="connsiteX30" fmla="*/ 211932 w 295332"/>
                    <a:gd name="connsiteY30" fmla="*/ 257285 h 273954"/>
                    <a:gd name="connsiteX31" fmla="*/ 197644 w 295332"/>
                    <a:gd name="connsiteY31" fmla="*/ 266810 h 273954"/>
                    <a:gd name="connsiteX32" fmla="*/ 183357 w 295332"/>
                    <a:gd name="connsiteY32" fmla="*/ 273954 h 273954"/>
                    <a:gd name="connsiteX33" fmla="*/ 140494 w 295332"/>
                    <a:gd name="connsiteY33" fmla="*/ 271573 h 273954"/>
                    <a:gd name="connsiteX34" fmla="*/ 126207 w 295332"/>
                    <a:gd name="connsiteY34" fmla="*/ 262048 h 273954"/>
                    <a:gd name="connsiteX35" fmla="*/ 111919 w 295332"/>
                    <a:gd name="connsiteY35" fmla="*/ 257285 h 273954"/>
                    <a:gd name="connsiteX36" fmla="*/ 97632 w 295332"/>
                    <a:gd name="connsiteY36" fmla="*/ 250141 h 273954"/>
                    <a:gd name="connsiteX37" fmla="*/ 76200 w 295332"/>
                    <a:gd name="connsiteY37" fmla="*/ 231091 h 273954"/>
                    <a:gd name="connsiteX38" fmla="*/ 66675 w 295332"/>
                    <a:gd name="connsiteY38" fmla="*/ 219185 h 273954"/>
                    <a:gd name="connsiteX39" fmla="*/ 61913 w 295332"/>
                    <a:gd name="connsiteY39" fmla="*/ 212041 h 273954"/>
                    <a:gd name="connsiteX40" fmla="*/ 54769 w 295332"/>
                    <a:gd name="connsiteY40" fmla="*/ 209660 h 273954"/>
                    <a:gd name="connsiteX41" fmla="*/ 40482 w 295332"/>
                    <a:gd name="connsiteY41" fmla="*/ 200135 h 273954"/>
                    <a:gd name="connsiteX42" fmla="*/ 33338 w 295332"/>
                    <a:gd name="connsiteY42" fmla="*/ 195373 h 273954"/>
                    <a:gd name="connsiteX43" fmla="*/ 28575 w 295332"/>
                    <a:gd name="connsiteY43" fmla="*/ 188229 h 273954"/>
                    <a:gd name="connsiteX44" fmla="*/ 21432 w 295332"/>
                    <a:gd name="connsiteY44" fmla="*/ 183466 h 273954"/>
                    <a:gd name="connsiteX45" fmla="*/ 16669 w 295332"/>
                    <a:gd name="connsiteY45" fmla="*/ 169179 h 273954"/>
                    <a:gd name="connsiteX46" fmla="*/ 11907 w 295332"/>
                    <a:gd name="connsiteY46" fmla="*/ 162035 h 273954"/>
                    <a:gd name="connsiteX47" fmla="*/ 9525 w 295332"/>
                    <a:gd name="connsiteY47" fmla="*/ 154891 h 273954"/>
                    <a:gd name="connsiteX48" fmla="*/ 0 w 295332"/>
                    <a:gd name="connsiteY48" fmla="*/ 140604 h 273954"/>
                    <a:gd name="connsiteX49" fmla="*/ 2382 w 295332"/>
                    <a:gd name="connsiteY49" fmla="*/ 116791 h 273954"/>
                    <a:gd name="connsiteX50" fmla="*/ 26194 w 295332"/>
                    <a:gd name="connsiteY50" fmla="*/ 88216 h 273954"/>
                    <a:gd name="connsiteX51" fmla="*/ 38100 w 295332"/>
                    <a:gd name="connsiteY51" fmla="*/ 76310 h 273954"/>
                    <a:gd name="connsiteX52" fmla="*/ 38100 w 295332"/>
                    <a:gd name="connsiteY52" fmla="*/ 52498 h 273954"/>
                    <a:gd name="connsiteX53" fmla="*/ 52388 w 295332"/>
                    <a:gd name="connsiteY53" fmla="*/ 54879 h 273954"/>
                    <a:gd name="connsiteX54" fmla="*/ 42864 w 295332"/>
                    <a:gd name="connsiteY54" fmla="*/ 71548 h 273954"/>
                    <a:gd name="connsiteX0" fmla="*/ 42864 w 295332"/>
                    <a:gd name="connsiteY0" fmla="*/ 71548 h 273954"/>
                    <a:gd name="connsiteX1" fmla="*/ 40482 w 295332"/>
                    <a:gd name="connsiteY1" fmla="*/ 52498 h 273954"/>
                    <a:gd name="connsiteX2" fmla="*/ 57150 w 295332"/>
                    <a:gd name="connsiteY2" fmla="*/ 38210 h 273954"/>
                    <a:gd name="connsiteX3" fmla="*/ 71438 w 295332"/>
                    <a:gd name="connsiteY3" fmla="*/ 26304 h 273954"/>
                    <a:gd name="connsiteX4" fmla="*/ 76200 w 295332"/>
                    <a:gd name="connsiteY4" fmla="*/ 19160 h 273954"/>
                    <a:gd name="connsiteX5" fmla="*/ 97632 w 295332"/>
                    <a:gd name="connsiteY5" fmla="*/ 7254 h 273954"/>
                    <a:gd name="connsiteX6" fmla="*/ 104775 w 295332"/>
                    <a:gd name="connsiteY6" fmla="*/ 2491 h 273954"/>
                    <a:gd name="connsiteX7" fmla="*/ 138113 w 295332"/>
                    <a:gd name="connsiteY7" fmla="*/ 2491 h 273954"/>
                    <a:gd name="connsiteX8" fmla="*/ 154782 w 295332"/>
                    <a:gd name="connsiteY8" fmla="*/ 7254 h 273954"/>
                    <a:gd name="connsiteX9" fmla="*/ 176213 w 295332"/>
                    <a:gd name="connsiteY9" fmla="*/ 12016 h 273954"/>
                    <a:gd name="connsiteX10" fmla="*/ 183357 w 295332"/>
                    <a:gd name="connsiteY10" fmla="*/ 14398 h 273954"/>
                    <a:gd name="connsiteX11" fmla="*/ 197644 w 295332"/>
                    <a:gd name="connsiteY11" fmla="*/ 26304 h 273954"/>
                    <a:gd name="connsiteX12" fmla="*/ 204788 w 295332"/>
                    <a:gd name="connsiteY12" fmla="*/ 28685 h 273954"/>
                    <a:gd name="connsiteX13" fmla="*/ 211932 w 295332"/>
                    <a:gd name="connsiteY13" fmla="*/ 35829 h 273954"/>
                    <a:gd name="connsiteX14" fmla="*/ 219075 w 295332"/>
                    <a:gd name="connsiteY14" fmla="*/ 38210 h 273954"/>
                    <a:gd name="connsiteX15" fmla="*/ 240507 w 295332"/>
                    <a:gd name="connsiteY15" fmla="*/ 45354 h 273954"/>
                    <a:gd name="connsiteX16" fmla="*/ 285750 w 295332"/>
                    <a:gd name="connsiteY16" fmla="*/ 50116 h 273954"/>
                    <a:gd name="connsiteX17" fmla="*/ 295275 w 295332"/>
                    <a:gd name="connsiteY17" fmla="*/ 66785 h 273954"/>
                    <a:gd name="connsiteX18" fmla="*/ 290513 w 295332"/>
                    <a:gd name="connsiteY18" fmla="*/ 97741 h 273954"/>
                    <a:gd name="connsiteX19" fmla="*/ 285750 w 295332"/>
                    <a:gd name="connsiteY19" fmla="*/ 104885 h 273954"/>
                    <a:gd name="connsiteX20" fmla="*/ 276225 w 295332"/>
                    <a:gd name="connsiteY20" fmla="*/ 116791 h 273954"/>
                    <a:gd name="connsiteX21" fmla="*/ 266700 w 295332"/>
                    <a:gd name="connsiteY21" fmla="*/ 128698 h 273954"/>
                    <a:gd name="connsiteX22" fmla="*/ 257175 w 295332"/>
                    <a:gd name="connsiteY22" fmla="*/ 142985 h 273954"/>
                    <a:gd name="connsiteX23" fmla="*/ 252413 w 295332"/>
                    <a:gd name="connsiteY23" fmla="*/ 150129 h 273954"/>
                    <a:gd name="connsiteX24" fmla="*/ 247650 w 295332"/>
                    <a:gd name="connsiteY24" fmla="*/ 164416 h 273954"/>
                    <a:gd name="connsiteX25" fmla="*/ 242888 w 295332"/>
                    <a:gd name="connsiteY25" fmla="*/ 183466 h 273954"/>
                    <a:gd name="connsiteX26" fmla="*/ 240507 w 295332"/>
                    <a:gd name="connsiteY26" fmla="*/ 195373 h 273954"/>
                    <a:gd name="connsiteX27" fmla="*/ 235744 w 295332"/>
                    <a:gd name="connsiteY27" fmla="*/ 209660 h 273954"/>
                    <a:gd name="connsiteX28" fmla="*/ 226219 w 295332"/>
                    <a:gd name="connsiteY28" fmla="*/ 223948 h 273954"/>
                    <a:gd name="connsiteX29" fmla="*/ 216694 w 295332"/>
                    <a:gd name="connsiteY29" fmla="*/ 245379 h 273954"/>
                    <a:gd name="connsiteX30" fmla="*/ 211932 w 295332"/>
                    <a:gd name="connsiteY30" fmla="*/ 257285 h 273954"/>
                    <a:gd name="connsiteX31" fmla="*/ 197644 w 295332"/>
                    <a:gd name="connsiteY31" fmla="*/ 266810 h 273954"/>
                    <a:gd name="connsiteX32" fmla="*/ 183357 w 295332"/>
                    <a:gd name="connsiteY32" fmla="*/ 273954 h 273954"/>
                    <a:gd name="connsiteX33" fmla="*/ 140494 w 295332"/>
                    <a:gd name="connsiteY33" fmla="*/ 271573 h 273954"/>
                    <a:gd name="connsiteX34" fmla="*/ 126207 w 295332"/>
                    <a:gd name="connsiteY34" fmla="*/ 262048 h 273954"/>
                    <a:gd name="connsiteX35" fmla="*/ 111919 w 295332"/>
                    <a:gd name="connsiteY35" fmla="*/ 257285 h 273954"/>
                    <a:gd name="connsiteX36" fmla="*/ 97632 w 295332"/>
                    <a:gd name="connsiteY36" fmla="*/ 250141 h 273954"/>
                    <a:gd name="connsiteX37" fmla="*/ 76200 w 295332"/>
                    <a:gd name="connsiteY37" fmla="*/ 231091 h 273954"/>
                    <a:gd name="connsiteX38" fmla="*/ 66675 w 295332"/>
                    <a:gd name="connsiteY38" fmla="*/ 219185 h 273954"/>
                    <a:gd name="connsiteX39" fmla="*/ 61913 w 295332"/>
                    <a:gd name="connsiteY39" fmla="*/ 212041 h 273954"/>
                    <a:gd name="connsiteX40" fmla="*/ 54769 w 295332"/>
                    <a:gd name="connsiteY40" fmla="*/ 209660 h 273954"/>
                    <a:gd name="connsiteX41" fmla="*/ 40482 w 295332"/>
                    <a:gd name="connsiteY41" fmla="*/ 200135 h 273954"/>
                    <a:gd name="connsiteX42" fmla="*/ 33338 w 295332"/>
                    <a:gd name="connsiteY42" fmla="*/ 195373 h 273954"/>
                    <a:gd name="connsiteX43" fmla="*/ 28575 w 295332"/>
                    <a:gd name="connsiteY43" fmla="*/ 188229 h 273954"/>
                    <a:gd name="connsiteX44" fmla="*/ 21432 w 295332"/>
                    <a:gd name="connsiteY44" fmla="*/ 183466 h 273954"/>
                    <a:gd name="connsiteX45" fmla="*/ 16669 w 295332"/>
                    <a:gd name="connsiteY45" fmla="*/ 169179 h 273954"/>
                    <a:gd name="connsiteX46" fmla="*/ 11907 w 295332"/>
                    <a:gd name="connsiteY46" fmla="*/ 162035 h 273954"/>
                    <a:gd name="connsiteX47" fmla="*/ 9525 w 295332"/>
                    <a:gd name="connsiteY47" fmla="*/ 154891 h 273954"/>
                    <a:gd name="connsiteX48" fmla="*/ 0 w 295332"/>
                    <a:gd name="connsiteY48" fmla="*/ 140604 h 273954"/>
                    <a:gd name="connsiteX49" fmla="*/ 2382 w 295332"/>
                    <a:gd name="connsiteY49" fmla="*/ 116791 h 273954"/>
                    <a:gd name="connsiteX50" fmla="*/ 26194 w 295332"/>
                    <a:gd name="connsiteY50" fmla="*/ 88216 h 273954"/>
                    <a:gd name="connsiteX51" fmla="*/ 38100 w 295332"/>
                    <a:gd name="connsiteY51" fmla="*/ 76310 h 273954"/>
                    <a:gd name="connsiteX52" fmla="*/ 38100 w 295332"/>
                    <a:gd name="connsiteY52" fmla="*/ 52498 h 273954"/>
                    <a:gd name="connsiteX53" fmla="*/ 38101 w 295332"/>
                    <a:gd name="connsiteY53" fmla="*/ 54879 h 273954"/>
                    <a:gd name="connsiteX54" fmla="*/ 42864 w 295332"/>
                    <a:gd name="connsiteY54" fmla="*/ 71548 h 273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295332" h="273954">
                      <a:moveTo>
                        <a:pt x="42864" y="71548"/>
                      </a:moveTo>
                      <a:cubicBezTo>
                        <a:pt x="38101" y="65992"/>
                        <a:pt x="38101" y="58054"/>
                        <a:pt x="40482" y="52498"/>
                      </a:cubicBezTo>
                      <a:cubicBezTo>
                        <a:pt x="42863" y="46942"/>
                        <a:pt x="51711" y="43106"/>
                        <a:pt x="57150" y="38210"/>
                      </a:cubicBezTo>
                      <a:cubicBezTo>
                        <a:pt x="70242" y="26426"/>
                        <a:pt x="58157" y="35157"/>
                        <a:pt x="71438" y="26304"/>
                      </a:cubicBezTo>
                      <a:cubicBezTo>
                        <a:pt x="73025" y="23923"/>
                        <a:pt x="74046" y="21045"/>
                        <a:pt x="76200" y="19160"/>
                      </a:cubicBezTo>
                      <a:cubicBezTo>
                        <a:pt x="86277" y="10342"/>
                        <a:pt x="87820" y="10524"/>
                        <a:pt x="97632" y="7254"/>
                      </a:cubicBezTo>
                      <a:cubicBezTo>
                        <a:pt x="100013" y="5666"/>
                        <a:pt x="102145" y="3618"/>
                        <a:pt x="104775" y="2491"/>
                      </a:cubicBezTo>
                      <a:cubicBezTo>
                        <a:pt x="116205" y="-2408"/>
                        <a:pt x="125265" y="1206"/>
                        <a:pt x="138113" y="2491"/>
                      </a:cubicBezTo>
                      <a:cubicBezTo>
                        <a:pt x="146071" y="5144"/>
                        <a:pt x="145808" y="5260"/>
                        <a:pt x="154782" y="7254"/>
                      </a:cubicBezTo>
                      <a:cubicBezTo>
                        <a:pt x="165819" y="9706"/>
                        <a:pt x="166059" y="9115"/>
                        <a:pt x="176213" y="12016"/>
                      </a:cubicBezTo>
                      <a:cubicBezTo>
                        <a:pt x="178627" y="12706"/>
                        <a:pt x="180976" y="13604"/>
                        <a:pt x="183357" y="14398"/>
                      </a:cubicBezTo>
                      <a:cubicBezTo>
                        <a:pt x="188622" y="19663"/>
                        <a:pt x="191014" y="22989"/>
                        <a:pt x="197644" y="26304"/>
                      </a:cubicBezTo>
                      <a:cubicBezTo>
                        <a:pt x="199889" y="27427"/>
                        <a:pt x="202407" y="27891"/>
                        <a:pt x="204788" y="28685"/>
                      </a:cubicBezTo>
                      <a:cubicBezTo>
                        <a:pt x="207169" y="31066"/>
                        <a:pt x="209130" y="33961"/>
                        <a:pt x="211932" y="35829"/>
                      </a:cubicBezTo>
                      <a:cubicBezTo>
                        <a:pt x="214020" y="37221"/>
                        <a:pt x="216830" y="37088"/>
                        <a:pt x="219075" y="38210"/>
                      </a:cubicBezTo>
                      <a:cubicBezTo>
                        <a:pt x="233886" y="45616"/>
                        <a:pt x="217238" y="42562"/>
                        <a:pt x="240507" y="45354"/>
                      </a:cubicBezTo>
                      <a:cubicBezTo>
                        <a:pt x="255563" y="47161"/>
                        <a:pt x="285750" y="50116"/>
                        <a:pt x="285750" y="50116"/>
                      </a:cubicBezTo>
                      <a:cubicBezTo>
                        <a:pt x="287806" y="53199"/>
                        <a:pt x="295033" y="63400"/>
                        <a:pt x="295275" y="66785"/>
                      </a:cubicBezTo>
                      <a:cubicBezTo>
                        <a:pt x="295616" y="71564"/>
                        <a:pt x="294482" y="89804"/>
                        <a:pt x="290513" y="97741"/>
                      </a:cubicBezTo>
                      <a:cubicBezTo>
                        <a:pt x="289233" y="100301"/>
                        <a:pt x="287338" y="102504"/>
                        <a:pt x="285750" y="104885"/>
                      </a:cubicBezTo>
                      <a:cubicBezTo>
                        <a:pt x="279765" y="122842"/>
                        <a:pt x="288535" y="101404"/>
                        <a:pt x="276225" y="116791"/>
                      </a:cubicBezTo>
                      <a:cubicBezTo>
                        <a:pt x="263077" y="133225"/>
                        <a:pt x="287177" y="115046"/>
                        <a:pt x="266700" y="128698"/>
                      </a:cubicBezTo>
                      <a:lnTo>
                        <a:pt x="257175" y="142985"/>
                      </a:lnTo>
                      <a:cubicBezTo>
                        <a:pt x="255588" y="145366"/>
                        <a:pt x="253318" y="147414"/>
                        <a:pt x="252413" y="150129"/>
                      </a:cubicBezTo>
                      <a:cubicBezTo>
                        <a:pt x="250825" y="154891"/>
                        <a:pt x="248867" y="159546"/>
                        <a:pt x="247650" y="164416"/>
                      </a:cubicBezTo>
                      <a:cubicBezTo>
                        <a:pt x="246063" y="170766"/>
                        <a:pt x="244171" y="177048"/>
                        <a:pt x="242888" y="183466"/>
                      </a:cubicBezTo>
                      <a:cubicBezTo>
                        <a:pt x="242094" y="187435"/>
                        <a:pt x="241572" y="191468"/>
                        <a:pt x="240507" y="195373"/>
                      </a:cubicBezTo>
                      <a:cubicBezTo>
                        <a:pt x="239186" y="200216"/>
                        <a:pt x="238529" y="205483"/>
                        <a:pt x="235744" y="209660"/>
                      </a:cubicBezTo>
                      <a:cubicBezTo>
                        <a:pt x="232569" y="214423"/>
                        <a:pt x="228345" y="218633"/>
                        <a:pt x="226219" y="223948"/>
                      </a:cubicBezTo>
                      <a:cubicBezTo>
                        <a:pt x="212103" y="259240"/>
                        <a:pt x="230042" y="215346"/>
                        <a:pt x="216694" y="245379"/>
                      </a:cubicBezTo>
                      <a:cubicBezTo>
                        <a:pt x="214958" y="249285"/>
                        <a:pt x="214772" y="254090"/>
                        <a:pt x="211932" y="257285"/>
                      </a:cubicBezTo>
                      <a:cubicBezTo>
                        <a:pt x="208129" y="261563"/>
                        <a:pt x="202407" y="263635"/>
                        <a:pt x="197644" y="266810"/>
                      </a:cubicBezTo>
                      <a:cubicBezTo>
                        <a:pt x="188410" y="272966"/>
                        <a:pt x="193216" y="270668"/>
                        <a:pt x="183357" y="273954"/>
                      </a:cubicBezTo>
                      <a:cubicBezTo>
                        <a:pt x="169069" y="273160"/>
                        <a:pt x="154503" y="274491"/>
                        <a:pt x="140494" y="271573"/>
                      </a:cubicBezTo>
                      <a:cubicBezTo>
                        <a:pt x="134891" y="270406"/>
                        <a:pt x="131637" y="263858"/>
                        <a:pt x="126207" y="262048"/>
                      </a:cubicBezTo>
                      <a:cubicBezTo>
                        <a:pt x="121444" y="260460"/>
                        <a:pt x="116096" y="260070"/>
                        <a:pt x="111919" y="257285"/>
                      </a:cubicBezTo>
                      <a:cubicBezTo>
                        <a:pt x="102687" y="251131"/>
                        <a:pt x="107490" y="253428"/>
                        <a:pt x="97632" y="250141"/>
                      </a:cubicBezTo>
                      <a:cubicBezTo>
                        <a:pt x="81320" y="233830"/>
                        <a:pt x="88948" y="239590"/>
                        <a:pt x="76200" y="231091"/>
                      </a:cubicBezTo>
                      <a:cubicBezTo>
                        <a:pt x="71564" y="217184"/>
                        <a:pt x="77446" y="229957"/>
                        <a:pt x="66675" y="219185"/>
                      </a:cubicBezTo>
                      <a:cubicBezTo>
                        <a:pt x="64651" y="217161"/>
                        <a:pt x="64148" y="213829"/>
                        <a:pt x="61913" y="212041"/>
                      </a:cubicBezTo>
                      <a:cubicBezTo>
                        <a:pt x="59953" y="210473"/>
                        <a:pt x="56963" y="210879"/>
                        <a:pt x="54769" y="209660"/>
                      </a:cubicBezTo>
                      <a:cubicBezTo>
                        <a:pt x="49766" y="206880"/>
                        <a:pt x="45244" y="203310"/>
                        <a:pt x="40482" y="200135"/>
                      </a:cubicBezTo>
                      <a:lnTo>
                        <a:pt x="33338" y="195373"/>
                      </a:lnTo>
                      <a:cubicBezTo>
                        <a:pt x="31750" y="192992"/>
                        <a:pt x="30599" y="190253"/>
                        <a:pt x="28575" y="188229"/>
                      </a:cubicBezTo>
                      <a:cubicBezTo>
                        <a:pt x="26551" y="186205"/>
                        <a:pt x="22949" y="185893"/>
                        <a:pt x="21432" y="183466"/>
                      </a:cubicBezTo>
                      <a:cubicBezTo>
                        <a:pt x="18771" y="179209"/>
                        <a:pt x="19453" y="173356"/>
                        <a:pt x="16669" y="169179"/>
                      </a:cubicBezTo>
                      <a:cubicBezTo>
                        <a:pt x="15082" y="166798"/>
                        <a:pt x="13187" y="164595"/>
                        <a:pt x="11907" y="162035"/>
                      </a:cubicBezTo>
                      <a:cubicBezTo>
                        <a:pt x="10784" y="159790"/>
                        <a:pt x="10744" y="157085"/>
                        <a:pt x="9525" y="154891"/>
                      </a:cubicBezTo>
                      <a:cubicBezTo>
                        <a:pt x="6745" y="149888"/>
                        <a:pt x="0" y="140604"/>
                        <a:pt x="0" y="140604"/>
                      </a:cubicBezTo>
                      <a:cubicBezTo>
                        <a:pt x="794" y="132666"/>
                        <a:pt x="2" y="124405"/>
                        <a:pt x="2382" y="116791"/>
                      </a:cubicBezTo>
                      <a:cubicBezTo>
                        <a:pt x="6963" y="102134"/>
                        <a:pt x="18074" y="100393"/>
                        <a:pt x="26194" y="88216"/>
                      </a:cubicBezTo>
                      <a:cubicBezTo>
                        <a:pt x="32545" y="78692"/>
                        <a:pt x="28576" y="82661"/>
                        <a:pt x="38100" y="76310"/>
                      </a:cubicBezTo>
                      <a:lnTo>
                        <a:pt x="38100" y="52498"/>
                      </a:lnTo>
                      <a:cubicBezTo>
                        <a:pt x="39688" y="50117"/>
                        <a:pt x="36821" y="57439"/>
                        <a:pt x="38101" y="54879"/>
                      </a:cubicBezTo>
                      <a:lnTo>
                        <a:pt x="42864" y="71548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1" name="Freihandform 120"/>
                <p:cNvSpPr/>
                <p:nvPr/>
              </p:nvSpPr>
              <p:spPr>
                <a:xfrm>
                  <a:off x="826294" y="1797844"/>
                  <a:ext cx="50006" cy="142894"/>
                </a:xfrm>
                <a:custGeom>
                  <a:avLst/>
                  <a:gdLst>
                    <a:gd name="connsiteX0" fmla="*/ 0 w 50006"/>
                    <a:gd name="connsiteY0" fmla="*/ 0 h 142894"/>
                    <a:gd name="connsiteX1" fmla="*/ 11906 w 50006"/>
                    <a:gd name="connsiteY1" fmla="*/ 9525 h 142894"/>
                    <a:gd name="connsiteX2" fmla="*/ 33337 w 50006"/>
                    <a:gd name="connsiteY2" fmla="*/ 14287 h 142894"/>
                    <a:gd name="connsiteX3" fmla="*/ 47625 w 50006"/>
                    <a:gd name="connsiteY3" fmla="*/ 23812 h 142894"/>
                    <a:gd name="connsiteX4" fmla="*/ 50006 w 50006"/>
                    <a:gd name="connsiteY4" fmla="*/ 30956 h 142894"/>
                    <a:gd name="connsiteX5" fmla="*/ 47625 w 50006"/>
                    <a:gd name="connsiteY5" fmla="*/ 38100 h 142894"/>
                    <a:gd name="connsiteX6" fmla="*/ 40481 w 50006"/>
                    <a:gd name="connsiteY6" fmla="*/ 52387 h 142894"/>
                    <a:gd name="connsiteX7" fmla="*/ 38100 w 50006"/>
                    <a:gd name="connsiteY7" fmla="*/ 92869 h 142894"/>
                    <a:gd name="connsiteX8" fmla="*/ 33337 w 50006"/>
                    <a:gd name="connsiteY8" fmla="*/ 100012 h 142894"/>
                    <a:gd name="connsiteX9" fmla="*/ 28575 w 50006"/>
                    <a:gd name="connsiteY9" fmla="*/ 114300 h 142894"/>
                    <a:gd name="connsiteX10" fmla="*/ 19050 w 50006"/>
                    <a:gd name="connsiteY10" fmla="*/ 128587 h 142894"/>
                    <a:gd name="connsiteX11" fmla="*/ 14287 w 50006"/>
                    <a:gd name="connsiteY11" fmla="*/ 135731 h 142894"/>
                    <a:gd name="connsiteX12" fmla="*/ 9525 w 50006"/>
                    <a:gd name="connsiteY12" fmla="*/ 142875 h 142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006" h="142894">
                      <a:moveTo>
                        <a:pt x="0" y="0"/>
                      </a:moveTo>
                      <a:cubicBezTo>
                        <a:pt x="3969" y="3175"/>
                        <a:pt x="7596" y="6831"/>
                        <a:pt x="11906" y="9525"/>
                      </a:cubicBezTo>
                      <a:cubicBezTo>
                        <a:pt x="16169" y="12189"/>
                        <a:pt x="30926" y="13885"/>
                        <a:pt x="33337" y="14287"/>
                      </a:cubicBezTo>
                      <a:cubicBezTo>
                        <a:pt x="40825" y="16784"/>
                        <a:pt x="42530" y="16169"/>
                        <a:pt x="47625" y="23812"/>
                      </a:cubicBezTo>
                      <a:cubicBezTo>
                        <a:pt x="49017" y="25901"/>
                        <a:pt x="49212" y="28575"/>
                        <a:pt x="50006" y="30956"/>
                      </a:cubicBezTo>
                      <a:cubicBezTo>
                        <a:pt x="49212" y="33337"/>
                        <a:pt x="48748" y="35855"/>
                        <a:pt x="47625" y="38100"/>
                      </a:cubicBezTo>
                      <a:cubicBezTo>
                        <a:pt x="38391" y="56567"/>
                        <a:pt x="46466" y="34431"/>
                        <a:pt x="40481" y="52387"/>
                      </a:cubicBezTo>
                      <a:cubicBezTo>
                        <a:pt x="39687" y="65881"/>
                        <a:pt x="40105" y="79501"/>
                        <a:pt x="38100" y="92869"/>
                      </a:cubicBezTo>
                      <a:cubicBezTo>
                        <a:pt x="37675" y="95699"/>
                        <a:pt x="34499" y="97397"/>
                        <a:pt x="33337" y="100012"/>
                      </a:cubicBezTo>
                      <a:cubicBezTo>
                        <a:pt x="31298" y="104600"/>
                        <a:pt x="31360" y="110123"/>
                        <a:pt x="28575" y="114300"/>
                      </a:cubicBezTo>
                      <a:lnTo>
                        <a:pt x="19050" y="128587"/>
                      </a:lnTo>
                      <a:lnTo>
                        <a:pt x="14287" y="135731"/>
                      </a:lnTo>
                      <a:cubicBezTo>
                        <a:pt x="11655" y="143628"/>
                        <a:pt x="14416" y="142875"/>
                        <a:pt x="9525" y="142875"/>
                      </a:cubicBez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2" name="Freihandform 121"/>
                <p:cNvSpPr/>
                <p:nvPr/>
              </p:nvSpPr>
              <p:spPr>
                <a:xfrm>
                  <a:off x="878681" y="1754981"/>
                  <a:ext cx="78582" cy="71438"/>
                </a:xfrm>
                <a:custGeom>
                  <a:avLst/>
                  <a:gdLst>
                    <a:gd name="connsiteX0" fmla="*/ 0 w 78582"/>
                    <a:gd name="connsiteY0" fmla="*/ 71438 h 71438"/>
                    <a:gd name="connsiteX1" fmla="*/ 19050 w 78582"/>
                    <a:gd name="connsiteY1" fmla="*/ 59532 h 71438"/>
                    <a:gd name="connsiteX2" fmla="*/ 26194 w 78582"/>
                    <a:gd name="connsiteY2" fmla="*/ 52388 h 71438"/>
                    <a:gd name="connsiteX3" fmla="*/ 40482 w 78582"/>
                    <a:gd name="connsiteY3" fmla="*/ 42863 h 71438"/>
                    <a:gd name="connsiteX4" fmla="*/ 47625 w 78582"/>
                    <a:gd name="connsiteY4" fmla="*/ 38100 h 71438"/>
                    <a:gd name="connsiteX5" fmla="*/ 52388 w 78582"/>
                    <a:gd name="connsiteY5" fmla="*/ 30957 h 71438"/>
                    <a:gd name="connsiteX6" fmla="*/ 66675 w 78582"/>
                    <a:gd name="connsiteY6" fmla="*/ 16669 h 71438"/>
                    <a:gd name="connsiteX7" fmla="*/ 69057 w 78582"/>
                    <a:gd name="connsiteY7" fmla="*/ 9525 h 71438"/>
                    <a:gd name="connsiteX8" fmla="*/ 78582 w 78582"/>
                    <a:gd name="connsiteY8" fmla="*/ 0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8582" h="71438">
                      <a:moveTo>
                        <a:pt x="0" y="71438"/>
                      </a:moveTo>
                      <a:cubicBezTo>
                        <a:pt x="1659" y="70442"/>
                        <a:pt x="15908" y="62150"/>
                        <a:pt x="19050" y="59532"/>
                      </a:cubicBezTo>
                      <a:cubicBezTo>
                        <a:pt x="21637" y="57376"/>
                        <a:pt x="23536" y="54456"/>
                        <a:pt x="26194" y="52388"/>
                      </a:cubicBezTo>
                      <a:cubicBezTo>
                        <a:pt x="30712" y="48874"/>
                        <a:pt x="35719" y="46038"/>
                        <a:pt x="40482" y="42863"/>
                      </a:cubicBezTo>
                      <a:lnTo>
                        <a:pt x="47625" y="38100"/>
                      </a:lnTo>
                      <a:cubicBezTo>
                        <a:pt x="49213" y="35719"/>
                        <a:pt x="50487" y="33096"/>
                        <a:pt x="52388" y="30957"/>
                      </a:cubicBezTo>
                      <a:cubicBezTo>
                        <a:pt x="56863" y="25923"/>
                        <a:pt x="66675" y="16669"/>
                        <a:pt x="66675" y="16669"/>
                      </a:cubicBezTo>
                      <a:cubicBezTo>
                        <a:pt x="67469" y="14288"/>
                        <a:pt x="67665" y="11614"/>
                        <a:pt x="69057" y="9525"/>
                      </a:cubicBezTo>
                      <a:lnTo>
                        <a:pt x="78582" y="0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3" name="Freihandform 122"/>
                <p:cNvSpPr/>
                <p:nvPr/>
              </p:nvSpPr>
              <p:spPr>
                <a:xfrm>
                  <a:off x="923925" y="1809750"/>
                  <a:ext cx="104775" cy="64294"/>
                </a:xfrm>
                <a:custGeom>
                  <a:avLst/>
                  <a:gdLst>
                    <a:gd name="connsiteX0" fmla="*/ 0 w 104775"/>
                    <a:gd name="connsiteY0" fmla="*/ 0 h 64294"/>
                    <a:gd name="connsiteX1" fmla="*/ 4763 w 104775"/>
                    <a:gd name="connsiteY1" fmla="*/ 14288 h 64294"/>
                    <a:gd name="connsiteX2" fmla="*/ 9525 w 104775"/>
                    <a:gd name="connsiteY2" fmla="*/ 21431 h 64294"/>
                    <a:gd name="connsiteX3" fmla="*/ 30956 w 104775"/>
                    <a:gd name="connsiteY3" fmla="*/ 40481 h 64294"/>
                    <a:gd name="connsiteX4" fmla="*/ 38100 w 104775"/>
                    <a:gd name="connsiteY4" fmla="*/ 42863 h 64294"/>
                    <a:gd name="connsiteX5" fmla="*/ 54769 w 104775"/>
                    <a:gd name="connsiteY5" fmla="*/ 45244 h 64294"/>
                    <a:gd name="connsiteX6" fmla="*/ 76200 w 104775"/>
                    <a:gd name="connsiteY6" fmla="*/ 45244 h 64294"/>
                    <a:gd name="connsiteX7" fmla="*/ 90488 w 104775"/>
                    <a:gd name="connsiteY7" fmla="*/ 50006 h 64294"/>
                    <a:gd name="connsiteX8" fmla="*/ 97631 w 104775"/>
                    <a:gd name="connsiteY8" fmla="*/ 52388 h 64294"/>
                    <a:gd name="connsiteX9" fmla="*/ 104775 w 104775"/>
                    <a:gd name="connsiteY9" fmla="*/ 64294 h 6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4775" h="64294">
                      <a:moveTo>
                        <a:pt x="0" y="0"/>
                      </a:moveTo>
                      <a:cubicBezTo>
                        <a:pt x="1588" y="4763"/>
                        <a:pt x="2724" y="9700"/>
                        <a:pt x="4763" y="14288"/>
                      </a:cubicBezTo>
                      <a:cubicBezTo>
                        <a:pt x="5925" y="16903"/>
                        <a:pt x="7624" y="19292"/>
                        <a:pt x="9525" y="21431"/>
                      </a:cubicBezTo>
                      <a:cubicBezTo>
                        <a:pt x="14574" y="27112"/>
                        <a:pt x="22994" y="36500"/>
                        <a:pt x="30956" y="40481"/>
                      </a:cubicBezTo>
                      <a:cubicBezTo>
                        <a:pt x="33201" y="41604"/>
                        <a:pt x="35639" y="42371"/>
                        <a:pt x="38100" y="42863"/>
                      </a:cubicBezTo>
                      <a:cubicBezTo>
                        <a:pt x="43604" y="43964"/>
                        <a:pt x="49213" y="44450"/>
                        <a:pt x="54769" y="45244"/>
                      </a:cubicBezTo>
                      <a:cubicBezTo>
                        <a:pt x="75209" y="52056"/>
                        <a:pt x="42673" y="42450"/>
                        <a:pt x="76200" y="45244"/>
                      </a:cubicBezTo>
                      <a:cubicBezTo>
                        <a:pt x="81203" y="45661"/>
                        <a:pt x="85725" y="48418"/>
                        <a:pt x="90488" y="50006"/>
                      </a:cubicBezTo>
                      <a:lnTo>
                        <a:pt x="97631" y="52388"/>
                      </a:lnTo>
                      <a:cubicBezTo>
                        <a:pt x="103379" y="61008"/>
                        <a:pt x="101114" y="56971"/>
                        <a:pt x="104775" y="64294"/>
                      </a:cubicBez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4" name="Freihandform 123"/>
                <p:cNvSpPr/>
                <p:nvPr/>
              </p:nvSpPr>
              <p:spPr>
                <a:xfrm>
                  <a:off x="864394" y="1859756"/>
                  <a:ext cx="111919" cy="42863"/>
                </a:xfrm>
                <a:custGeom>
                  <a:avLst/>
                  <a:gdLst>
                    <a:gd name="connsiteX0" fmla="*/ 0 w 111919"/>
                    <a:gd name="connsiteY0" fmla="*/ 35719 h 42863"/>
                    <a:gd name="connsiteX1" fmla="*/ 21431 w 111919"/>
                    <a:gd name="connsiteY1" fmla="*/ 40482 h 42863"/>
                    <a:gd name="connsiteX2" fmla="*/ 28575 w 111919"/>
                    <a:gd name="connsiteY2" fmla="*/ 42863 h 42863"/>
                    <a:gd name="connsiteX3" fmla="*/ 52387 w 111919"/>
                    <a:gd name="connsiteY3" fmla="*/ 40482 h 42863"/>
                    <a:gd name="connsiteX4" fmla="*/ 73819 w 111919"/>
                    <a:gd name="connsiteY4" fmla="*/ 23813 h 42863"/>
                    <a:gd name="connsiteX5" fmla="*/ 78581 w 111919"/>
                    <a:gd name="connsiteY5" fmla="*/ 16669 h 42863"/>
                    <a:gd name="connsiteX6" fmla="*/ 85725 w 111919"/>
                    <a:gd name="connsiteY6" fmla="*/ 14288 h 42863"/>
                    <a:gd name="connsiteX7" fmla="*/ 100012 w 111919"/>
                    <a:gd name="connsiteY7" fmla="*/ 4763 h 42863"/>
                    <a:gd name="connsiteX8" fmla="*/ 111919 w 111919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1919" h="42863">
                      <a:moveTo>
                        <a:pt x="0" y="35719"/>
                      </a:moveTo>
                      <a:cubicBezTo>
                        <a:pt x="8198" y="37358"/>
                        <a:pt x="13573" y="38237"/>
                        <a:pt x="21431" y="40482"/>
                      </a:cubicBezTo>
                      <a:cubicBezTo>
                        <a:pt x="23845" y="41172"/>
                        <a:pt x="26194" y="42069"/>
                        <a:pt x="28575" y="42863"/>
                      </a:cubicBezTo>
                      <a:cubicBezTo>
                        <a:pt x="36512" y="42069"/>
                        <a:pt x="44773" y="42861"/>
                        <a:pt x="52387" y="40482"/>
                      </a:cubicBezTo>
                      <a:cubicBezTo>
                        <a:pt x="58370" y="38612"/>
                        <a:pt x="69162" y="29401"/>
                        <a:pt x="73819" y="23813"/>
                      </a:cubicBezTo>
                      <a:cubicBezTo>
                        <a:pt x="75651" y="21614"/>
                        <a:pt x="76346" y="18457"/>
                        <a:pt x="78581" y="16669"/>
                      </a:cubicBezTo>
                      <a:cubicBezTo>
                        <a:pt x="80541" y="15101"/>
                        <a:pt x="83344" y="15082"/>
                        <a:pt x="85725" y="14288"/>
                      </a:cubicBezTo>
                      <a:cubicBezTo>
                        <a:pt x="90487" y="11113"/>
                        <a:pt x="94582" y="6573"/>
                        <a:pt x="100012" y="4763"/>
                      </a:cubicBezTo>
                      <a:cubicBezTo>
                        <a:pt x="108840" y="1821"/>
                        <a:pt x="104911" y="3505"/>
                        <a:pt x="111919" y="0"/>
                      </a:cubicBez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5" name="Freihandform 124"/>
                <p:cNvSpPr/>
                <p:nvPr/>
              </p:nvSpPr>
              <p:spPr>
                <a:xfrm>
                  <a:off x="931069" y="1902619"/>
                  <a:ext cx="23891" cy="100012"/>
                </a:xfrm>
                <a:custGeom>
                  <a:avLst/>
                  <a:gdLst>
                    <a:gd name="connsiteX0" fmla="*/ 0 w 23891"/>
                    <a:gd name="connsiteY0" fmla="*/ 0 h 100012"/>
                    <a:gd name="connsiteX1" fmla="*/ 4762 w 23891"/>
                    <a:gd name="connsiteY1" fmla="*/ 11906 h 100012"/>
                    <a:gd name="connsiteX2" fmla="*/ 7144 w 23891"/>
                    <a:gd name="connsiteY2" fmla="*/ 19050 h 100012"/>
                    <a:gd name="connsiteX3" fmla="*/ 11906 w 23891"/>
                    <a:gd name="connsiteY3" fmla="*/ 26194 h 100012"/>
                    <a:gd name="connsiteX4" fmla="*/ 19050 w 23891"/>
                    <a:gd name="connsiteY4" fmla="*/ 40481 h 100012"/>
                    <a:gd name="connsiteX5" fmla="*/ 19050 w 23891"/>
                    <a:gd name="connsiteY5" fmla="*/ 59531 h 100012"/>
                    <a:gd name="connsiteX6" fmla="*/ 21431 w 23891"/>
                    <a:gd name="connsiteY6" fmla="*/ 85725 h 100012"/>
                    <a:gd name="connsiteX7" fmla="*/ 23812 w 23891"/>
                    <a:gd name="connsiteY7" fmla="*/ 100012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891" h="100012">
                      <a:moveTo>
                        <a:pt x="0" y="0"/>
                      </a:moveTo>
                      <a:cubicBezTo>
                        <a:pt x="1587" y="3969"/>
                        <a:pt x="3261" y="7904"/>
                        <a:pt x="4762" y="11906"/>
                      </a:cubicBezTo>
                      <a:cubicBezTo>
                        <a:pt x="5643" y="14256"/>
                        <a:pt x="6021" y="16805"/>
                        <a:pt x="7144" y="19050"/>
                      </a:cubicBezTo>
                      <a:cubicBezTo>
                        <a:pt x="8424" y="21610"/>
                        <a:pt x="10626" y="23634"/>
                        <a:pt x="11906" y="26194"/>
                      </a:cubicBezTo>
                      <a:cubicBezTo>
                        <a:pt x="21760" y="45903"/>
                        <a:pt x="5405" y="20015"/>
                        <a:pt x="19050" y="40481"/>
                      </a:cubicBezTo>
                      <a:cubicBezTo>
                        <a:pt x="24493" y="56811"/>
                        <a:pt x="19050" y="36543"/>
                        <a:pt x="19050" y="59531"/>
                      </a:cubicBezTo>
                      <a:cubicBezTo>
                        <a:pt x="19050" y="68298"/>
                        <a:pt x="20191" y="77046"/>
                        <a:pt x="21431" y="85725"/>
                      </a:cubicBezTo>
                      <a:cubicBezTo>
                        <a:pt x="24565" y="107665"/>
                        <a:pt x="23812" y="78467"/>
                        <a:pt x="23812" y="100012"/>
                      </a:cubicBez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19" name="Gerade Verbindung mit Pfeil 118"/>
              <p:cNvCxnSpPr>
                <a:stCxn id="127" idx="0"/>
              </p:cNvCxnSpPr>
              <p:nvPr/>
            </p:nvCxnSpPr>
            <p:spPr>
              <a:xfrm flipH="1" flipV="1">
                <a:off x="374741" y="1810998"/>
                <a:ext cx="127319" cy="117821"/>
              </a:xfrm>
              <a:prstGeom prst="straightConnector1">
                <a:avLst/>
              </a:prstGeom>
              <a:ln w="12700" cap="rnd">
                <a:solidFill>
                  <a:schemeClr val="tx1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Gruppieren 115"/>
            <p:cNvGrpSpPr/>
            <p:nvPr/>
          </p:nvGrpSpPr>
          <p:grpSpPr>
            <a:xfrm>
              <a:off x="2305973" y="5184784"/>
              <a:ext cx="404606" cy="404606"/>
              <a:chOff x="834119" y="1639448"/>
              <a:chExt cx="404606" cy="404606"/>
            </a:xfrm>
          </p:grpSpPr>
          <p:sp>
            <p:nvSpPr>
              <p:cNvPr id="117" name="Ellipse 116"/>
              <p:cNvSpPr/>
              <p:nvPr/>
            </p:nvSpPr>
            <p:spPr>
              <a:xfrm>
                <a:off x="993984" y="1826694"/>
                <a:ext cx="102709" cy="7200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128" name="Gruppieren 127"/>
              <p:cNvGrpSpPr/>
              <p:nvPr/>
            </p:nvGrpSpPr>
            <p:grpSpPr>
              <a:xfrm>
                <a:off x="834119" y="1639448"/>
                <a:ext cx="404606" cy="404606"/>
                <a:chOff x="2713488" y="6096373"/>
                <a:chExt cx="404606" cy="404606"/>
              </a:xfrm>
            </p:grpSpPr>
            <p:sp>
              <p:nvSpPr>
                <p:cNvPr id="138" name="Rechteck 137"/>
                <p:cNvSpPr/>
                <p:nvPr/>
              </p:nvSpPr>
              <p:spPr>
                <a:xfrm>
                  <a:off x="2713488" y="6096373"/>
                  <a:ext cx="404606" cy="404606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9" name="Ellipse 138"/>
                <p:cNvSpPr/>
                <p:nvPr/>
              </p:nvSpPr>
              <p:spPr>
                <a:xfrm>
                  <a:off x="2959661" y="6388570"/>
                  <a:ext cx="102709" cy="7200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29" name="Ellipse 128"/>
              <p:cNvSpPr/>
              <p:nvPr/>
            </p:nvSpPr>
            <p:spPr>
              <a:xfrm>
                <a:off x="863691" y="1789840"/>
                <a:ext cx="102709" cy="7200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0" name="Ellipse 129"/>
              <p:cNvSpPr/>
              <p:nvPr/>
            </p:nvSpPr>
            <p:spPr>
              <a:xfrm>
                <a:off x="1096326" y="1769600"/>
                <a:ext cx="102709" cy="7200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1" name="Ellipse 130"/>
              <p:cNvSpPr/>
              <p:nvPr/>
            </p:nvSpPr>
            <p:spPr>
              <a:xfrm>
                <a:off x="974535" y="1674970"/>
                <a:ext cx="102709" cy="72008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2" name="Ellipse 131"/>
              <p:cNvSpPr/>
              <p:nvPr/>
            </p:nvSpPr>
            <p:spPr>
              <a:xfrm>
                <a:off x="891275" y="1939584"/>
                <a:ext cx="102709" cy="72008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3" name="Ellipse 132"/>
              <p:cNvSpPr/>
              <p:nvPr/>
            </p:nvSpPr>
            <p:spPr>
              <a:xfrm>
                <a:off x="871826" y="1674695"/>
                <a:ext cx="102709" cy="72008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4" name="Freihandform 133"/>
              <p:cNvSpPr/>
              <p:nvPr/>
            </p:nvSpPr>
            <p:spPr>
              <a:xfrm>
                <a:off x="1076325" y="1724025"/>
                <a:ext cx="71450" cy="45244"/>
              </a:xfrm>
              <a:custGeom>
                <a:avLst/>
                <a:gdLst>
                  <a:gd name="connsiteX0" fmla="*/ 0 w 71450"/>
                  <a:gd name="connsiteY0" fmla="*/ 0 h 45244"/>
                  <a:gd name="connsiteX1" fmla="*/ 14288 w 71450"/>
                  <a:gd name="connsiteY1" fmla="*/ 4763 h 45244"/>
                  <a:gd name="connsiteX2" fmla="*/ 47625 w 71450"/>
                  <a:gd name="connsiteY2" fmla="*/ 9525 h 45244"/>
                  <a:gd name="connsiteX3" fmla="*/ 61913 w 71450"/>
                  <a:gd name="connsiteY3" fmla="*/ 19050 h 45244"/>
                  <a:gd name="connsiteX4" fmla="*/ 66675 w 71450"/>
                  <a:gd name="connsiteY4" fmla="*/ 26194 h 45244"/>
                  <a:gd name="connsiteX5" fmla="*/ 71438 w 71450"/>
                  <a:gd name="connsiteY5" fmla="*/ 45244 h 4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450" h="45244">
                    <a:moveTo>
                      <a:pt x="0" y="0"/>
                    </a:moveTo>
                    <a:cubicBezTo>
                      <a:pt x="4763" y="1588"/>
                      <a:pt x="9344" y="3891"/>
                      <a:pt x="14288" y="4763"/>
                    </a:cubicBezTo>
                    <a:cubicBezTo>
                      <a:pt x="58639" y="12590"/>
                      <a:pt x="27681" y="2878"/>
                      <a:pt x="47625" y="9525"/>
                    </a:cubicBezTo>
                    <a:cubicBezTo>
                      <a:pt x="52388" y="12700"/>
                      <a:pt x="58738" y="14287"/>
                      <a:pt x="61913" y="19050"/>
                    </a:cubicBezTo>
                    <a:cubicBezTo>
                      <a:pt x="63500" y="21431"/>
                      <a:pt x="65513" y="23579"/>
                      <a:pt x="66675" y="26194"/>
                    </a:cubicBezTo>
                    <a:cubicBezTo>
                      <a:pt x="71940" y="38040"/>
                      <a:pt x="71438" y="36709"/>
                      <a:pt x="71438" y="45244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5" name="Freihandform 134"/>
              <p:cNvSpPr/>
              <p:nvPr/>
            </p:nvSpPr>
            <p:spPr>
              <a:xfrm>
                <a:off x="1026319" y="1750219"/>
                <a:ext cx="23812" cy="73824"/>
              </a:xfrm>
              <a:custGeom>
                <a:avLst/>
                <a:gdLst>
                  <a:gd name="connsiteX0" fmla="*/ 0 w 23812"/>
                  <a:gd name="connsiteY0" fmla="*/ 0 h 73824"/>
                  <a:gd name="connsiteX1" fmla="*/ 7144 w 23812"/>
                  <a:gd name="connsiteY1" fmla="*/ 21431 h 73824"/>
                  <a:gd name="connsiteX2" fmla="*/ 9525 w 23812"/>
                  <a:gd name="connsiteY2" fmla="*/ 28575 h 73824"/>
                  <a:gd name="connsiteX3" fmla="*/ 14287 w 23812"/>
                  <a:gd name="connsiteY3" fmla="*/ 35719 h 73824"/>
                  <a:gd name="connsiteX4" fmla="*/ 23812 w 23812"/>
                  <a:gd name="connsiteY4" fmla="*/ 57150 h 73824"/>
                  <a:gd name="connsiteX5" fmla="*/ 23812 w 23812"/>
                  <a:gd name="connsiteY5" fmla="*/ 73819 h 73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812" h="73824">
                    <a:moveTo>
                      <a:pt x="0" y="0"/>
                    </a:moveTo>
                    <a:cubicBezTo>
                      <a:pt x="4014" y="20073"/>
                      <a:pt x="-251" y="4176"/>
                      <a:pt x="7144" y="21431"/>
                    </a:cubicBezTo>
                    <a:cubicBezTo>
                      <a:pt x="8133" y="23738"/>
                      <a:pt x="8403" y="26330"/>
                      <a:pt x="9525" y="28575"/>
                    </a:cubicBezTo>
                    <a:cubicBezTo>
                      <a:pt x="10805" y="31135"/>
                      <a:pt x="13125" y="33104"/>
                      <a:pt x="14287" y="35719"/>
                    </a:cubicBezTo>
                    <a:cubicBezTo>
                      <a:pt x="25622" y="61223"/>
                      <a:pt x="13035" y="40982"/>
                      <a:pt x="23812" y="57150"/>
                    </a:cubicBezTo>
                    <a:cubicBezTo>
                      <a:pt x="21319" y="74605"/>
                      <a:pt x="15818" y="73819"/>
                      <a:pt x="23812" y="73819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6" name="Freihandform 135"/>
              <p:cNvSpPr/>
              <p:nvPr/>
            </p:nvSpPr>
            <p:spPr>
              <a:xfrm>
                <a:off x="1088231" y="1893094"/>
                <a:ext cx="42863" cy="35719"/>
              </a:xfrm>
              <a:custGeom>
                <a:avLst/>
                <a:gdLst>
                  <a:gd name="connsiteX0" fmla="*/ 0 w 42863"/>
                  <a:gd name="connsiteY0" fmla="*/ 0 h 35719"/>
                  <a:gd name="connsiteX1" fmla="*/ 11907 w 42863"/>
                  <a:gd name="connsiteY1" fmla="*/ 7144 h 35719"/>
                  <a:gd name="connsiteX2" fmla="*/ 19050 w 42863"/>
                  <a:gd name="connsiteY2" fmla="*/ 11906 h 35719"/>
                  <a:gd name="connsiteX3" fmla="*/ 21432 w 42863"/>
                  <a:gd name="connsiteY3" fmla="*/ 19050 h 35719"/>
                  <a:gd name="connsiteX4" fmla="*/ 28575 w 42863"/>
                  <a:gd name="connsiteY4" fmla="*/ 26194 h 35719"/>
                  <a:gd name="connsiteX5" fmla="*/ 40482 w 42863"/>
                  <a:gd name="connsiteY5" fmla="*/ 35719 h 35719"/>
                  <a:gd name="connsiteX6" fmla="*/ 42863 w 42863"/>
                  <a:gd name="connsiteY6" fmla="*/ 28575 h 3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863" h="35719">
                    <a:moveTo>
                      <a:pt x="0" y="0"/>
                    </a:moveTo>
                    <a:cubicBezTo>
                      <a:pt x="3969" y="2381"/>
                      <a:pt x="7982" y="4691"/>
                      <a:pt x="11907" y="7144"/>
                    </a:cubicBezTo>
                    <a:cubicBezTo>
                      <a:pt x="14334" y="8661"/>
                      <a:pt x="17262" y="9671"/>
                      <a:pt x="19050" y="11906"/>
                    </a:cubicBezTo>
                    <a:cubicBezTo>
                      <a:pt x="20618" y="13866"/>
                      <a:pt x="20040" y="16961"/>
                      <a:pt x="21432" y="19050"/>
                    </a:cubicBezTo>
                    <a:cubicBezTo>
                      <a:pt x="23300" y="21852"/>
                      <a:pt x="26419" y="23607"/>
                      <a:pt x="28575" y="26194"/>
                    </a:cubicBezTo>
                    <a:cubicBezTo>
                      <a:pt x="36860" y="36135"/>
                      <a:pt x="28756" y="31809"/>
                      <a:pt x="40482" y="35719"/>
                    </a:cubicBezTo>
                    <a:lnTo>
                      <a:pt x="42863" y="28575"/>
                    </a:lnTo>
                  </a:path>
                </a:pathLst>
              </a:custGeom>
              <a:noFill/>
              <a:ln w="635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7" name="Freihandform 136"/>
              <p:cNvSpPr/>
              <p:nvPr/>
            </p:nvSpPr>
            <p:spPr>
              <a:xfrm>
                <a:off x="1157288" y="1845469"/>
                <a:ext cx="12533" cy="83344"/>
              </a:xfrm>
              <a:custGeom>
                <a:avLst/>
                <a:gdLst>
                  <a:gd name="connsiteX0" fmla="*/ 9525 w 12533"/>
                  <a:gd name="connsiteY0" fmla="*/ 0 h 83344"/>
                  <a:gd name="connsiteX1" fmla="*/ 9525 w 12533"/>
                  <a:gd name="connsiteY1" fmla="*/ 64294 h 83344"/>
                  <a:gd name="connsiteX2" fmla="*/ 0 w 12533"/>
                  <a:gd name="connsiteY2" fmla="*/ 83344 h 83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533" h="83344">
                    <a:moveTo>
                      <a:pt x="9525" y="0"/>
                    </a:moveTo>
                    <a:cubicBezTo>
                      <a:pt x="13758" y="29633"/>
                      <a:pt x="13307" y="18911"/>
                      <a:pt x="9525" y="64294"/>
                    </a:cubicBezTo>
                    <a:cubicBezTo>
                      <a:pt x="8843" y="72476"/>
                      <a:pt x="5576" y="77765"/>
                      <a:pt x="0" y="83344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41" name="Rechteck 140"/>
          <p:cNvSpPr/>
          <p:nvPr/>
        </p:nvSpPr>
        <p:spPr>
          <a:xfrm>
            <a:off x="2680060" y="881221"/>
            <a:ext cx="1040848" cy="239714"/>
          </a:xfrm>
          <a:prstGeom prst="rect">
            <a:avLst/>
          </a:prstGeom>
          <a:solidFill>
            <a:srgbClr val="92D05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sehr gut</a:t>
            </a:r>
          </a:p>
        </p:txBody>
      </p:sp>
      <p:sp>
        <p:nvSpPr>
          <p:cNvPr id="142" name="Rechteck 141"/>
          <p:cNvSpPr/>
          <p:nvPr/>
        </p:nvSpPr>
        <p:spPr>
          <a:xfrm>
            <a:off x="3934155" y="881222"/>
            <a:ext cx="1018384" cy="239713"/>
          </a:xfrm>
          <a:prstGeom prst="rect">
            <a:avLst/>
          </a:prstGeom>
          <a:solidFill>
            <a:srgbClr val="FFCC66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gut                                                          </a:t>
            </a:r>
          </a:p>
        </p:txBody>
      </p:sp>
      <p:sp>
        <p:nvSpPr>
          <p:cNvPr id="143" name="Rechteck 142"/>
          <p:cNvSpPr/>
          <p:nvPr/>
        </p:nvSpPr>
        <p:spPr>
          <a:xfrm>
            <a:off x="5173405" y="881222"/>
            <a:ext cx="1018382" cy="239713"/>
          </a:xfrm>
          <a:prstGeom prst="rect">
            <a:avLst/>
          </a:prstGeom>
          <a:solidFill>
            <a:srgbClr val="FF505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bedingt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</a:t>
            </a:r>
          </a:p>
        </p:txBody>
      </p:sp>
      <p:sp>
        <p:nvSpPr>
          <p:cNvPr id="144" name="Rechteck 143"/>
          <p:cNvSpPr/>
          <p:nvPr/>
        </p:nvSpPr>
        <p:spPr>
          <a:xfrm>
            <a:off x="6405035" y="881223"/>
            <a:ext cx="1007304" cy="23971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nicht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</a:t>
            </a:r>
          </a:p>
        </p:txBody>
      </p:sp>
      <p:sp>
        <p:nvSpPr>
          <p:cNvPr id="162" name="Rechteck 161"/>
          <p:cNvSpPr/>
          <p:nvPr/>
        </p:nvSpPr>
        <p:spPr>
          <a:xfrm>
            <a:off x="7569437" y="874871"/>
            <a:ext cx="1163083" cy="241978"/>
          </a:xfrm>
          <a:prstGeom prst="rect">
            <a:avLst/>
          </a:prstGeom>
          <a:noFill/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geeignet für ...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91543568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Bildschirmpräsentation (4:3)</PresentationFormat>
  <Paragraphs>21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125</cp:revision>
  <cp:lastPrinted>2017-02-03T09:31:58Z</cp:lastPrinted>
  <dcterms:created xsi:type="dcterms:W3CDTF">2017-01-30T19:09:19Z</dcterms:created>
  <dcterms:modified xsi:type="dcterms:W3CDTF">2017-10-17T12:55:18Z</dcterms:modified>
</cp:coreProperties>
</file>