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50199" y="3431959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3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64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92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57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52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01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45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4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0FA8-6C6D-40E6-8B79-07FFD2C607F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64AF0-DA55-4912-96C2-ECFE1530B5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2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914664" y="836712"/>
            <a:ext cx="5112547" cy="5112547"/>
            <a:chOff x="1262211" y="692696"/>
            <a:chExt cx="5400000" cy="5400000"/>
          </a:xfrm>
        </p:grpSpPr>
        <p:sp>
          <p:nvSpPr>
            <p:cNvPr id="18" name="Rechteck 17"/>
            <p:cNvSpPr/>
            <p:nvPr/>
          </p:nvSpPr>
          <p:spPr>
            <a:xfrm>
              <a:off x="1945987" y="1376472"/>
              <a:ext cx="4032448" cy="40324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1262211" y="3392696"/>
              <a:ext cx="5400000" cy="0"/>
            </a:xfrm>
            <a:prstGeom prst="line">
              <a:avLst/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1262211" y="3392696"/>
              <a:ext cx="5400000" cy="0"/>
            </a:xfrm>
            <a:prstGeom prst="line">
              <a:avLst/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/>
          <p:cNvSpPr txBox="1"/>
          <p:nvPr/>
        </p:nvSpPr>
        <p:spPr>
          <a:xfrm>
            <a:off x="3498829" y="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entury Gothic" panose="020B0502020202020204" pitchFamily="34" charset="0"/>
              </a:rPr>
              <a:t>hier Text eingeben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20555" y="6211669"/>
            <a:ext cx="1500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entury Gothic" panose="020B0502020202020204" pitchFamily="34" charset="0"/>
              </a:rPr>
              <a:t>hier Text </a:t>
            </a:r>
          </a:p>
          <a:p>
            <a:pPr algn="ctr"/>
            <a:r>
              <a:rPr lang="de-DE" dirty="0">
                <a:latin typeface="Century Gothic" panose="020B0502020202020204" pitchFamily="34" charset="0"/>
              </a:rPr>
              <a:t>eingeben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7234" y="300332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entury Gothic" panose="020B0502020202020204" pitchFamily="34" charset="0"/>
              </a:rPr>
              <a:t>hier Text</a:t>
            </a:r>
          </a:p>
          <a:p>
            <a:pPr algn="ctr"/>
            <a:r>
              <a:rPr lang="de-DE" dirty="0">
                <a:latin typeface="Century Gothic" panose="020B0502020202020204" pitchFamily="34" charset="0"/>
              </a:rPr>
              <a:t>eingeben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228456" y="300332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Century Gothic" panose="020B0502020202020204" pitchFamily="34" charset="0"/>
              </a:rPr>
              <a:t>hier Text</a:t>
            </a:r>
          </a:p>
          <a:p>
            <a:pPr algn="ctr"/>
            <a:r>
              <a:rPr lang="de-DE" dirty="0">
                <a:latin typeface="Century Gothic" panose="020B0502020202020204" pitchFamily="34" charset="0"/>
              </a:rPr>
              <a:t>eingeben</a:t>
            </a:r>
          </a:p>
        </p:txBody>
      </p:sp>
    </p:spTree>
    <p:extLst>
      <p:ext uri="{BB962C8B-B14F-4D97-AF65-F5344CB8AC3E}">
        <p14:creationId xmlns:p14="http://schemas.microsoft.com/office/powerpoint/2010/main" val="161280314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11</cp:revision>
  <dcterms:created xsi:type="dcterms:W3CDTF">2017-02-26T21:25:48Z</dcterms:created>
  <dcterms:modified xsi:type="dcterms:W3CDTF">2017-12-04T06:57:07Z</dcterms:modified>
</cp:coreProperties>
</file>