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9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erlagruhr.de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 userDrawn="1"/>
        </p:nvSpPr>
        <p:spPr>
          <a:xfrm rot="16200000">
            <a:off x="5690321" y="3409548"/>
            <a:ext cx="668280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www.verlagruhr.de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Individuelle Leistungsbewertung mit System - Fair, transparent und kompetenzorientiert beurteilen im offenen Grundschulunterricht</a:t>
            </a:r>
            <a:endParaRPr lang="de-DE" sz="5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869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1788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0329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4406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0835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521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0930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8594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0110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609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6790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5A092-026C-4308-B901-DBA18CE22BE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8011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feld 28"/>
          <p:cNvSpPr txBox="1"/>
          <p:nvPr/>
        </p:nvSpPr>
        <p:spPr>
          <a:xfrm>
            <a:off x="323528" y="220578"/>
            <a:ext cx="8712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latin typeface="Century Gothic" panose="020B0502020202020204" pitchFamily="34" charset="0"/>
                <a:cs typeface="Arial" panose="020B0604020202020204" pitchFamily="34" charset="0"/>
              </a:rPr>
              <a:t>Fragestellung</a:t>
            </a:r>
            <a:r>
              <a:rPr lang="de-DE" sz="2000" dirty="0">
                <a:latin typeface="Century Gothic" panose="020B0502020202020204" pitchFamily="34" charset="0"/>
                <a:cs typeface="Arial" panose="020B0604020202020204" pitchFamily="34" charset="0"/>
              </a:rPr>
              <a:t>: hier Text eingeben</a:t>
            </a:r>
            <a:endParaRPr lang="de-DE" sz="2000" b="1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1" name="Gruppieren 30"/>
          <p:cNvGrpSpPr/>
          <p:nvPr/>
        </p:nvGrpSpPr>
        <p:grpSpPr>
          <a:xfrm>
            <a:off x="7286695" y="5826090"/>
            <a:ext cx="241741" cy="231709"/>
            <a:chOff x="6259711" y="1481120"/>
            <a:chExt cx="241741" cy="231709"/>
          </a:xfrm>
        </p:grpSpPr>
        <p:grpSp>
          <p:nvGrpSpPr>
            <p:cNvPr id="44" name="Gruppieren 43"/>
            <p:cNvGrpSpPr/>
            <p:nvPr/>
          </p:nvGrpSpPr>
          <p:grpSpPr>
            <a:xfrm>
              <a:off x="6259711" y="1487204"/>
              <a:ext cx="241741" cy="225625"/>
              <a:chOff x="5635531" y="2123728"/>
              <a:chExt cx="385757" cy="360040"/>
            </a:xfrm>
          </p:grpSpPr>
          <p:sp>
            <p:nvSpPr>
              <p:cNvPr id="46" name="Ellipse 45"/>
              <p:cNvSpPr/>
              <p:nvPr/>
            </p:nvSpPr>
            <p:spPr>
              <a:xfrm>
                <a:off x="5635531" y="2123728"/>
                <a:ext cx="385757" cy="36004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7" name="Ellipse 46"/>
              <p:cNvSpPr/>
              <p:nvPr/>
            </p:nvSpPr>
            <p:spPr>
              <a:xfrm flipH="1">
                <a:off x="5733256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8" name="Ellipse 47"/>
              <p:cNvSpPr/>
              <p:nvPr/>
            </p:nvSpPr>
            <p:spPr>
              <a:xfrm flipH="1">
                <a:off x="5877272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45" name="Bogen 44"/>
            <p:cNvSpPr/>
            <p:nvPr/>
          </p:nvSpPr>
          <p:spPr>
            <a:xfrm rot="13479149" flipH="1">
              <a:off x="6296103" y="1481120"/>
              <a:ext cx="180152" cy="190500"/>
            </a:xfrm>
            <a:prstGeom prst="arc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2" name="Gruppieren 31"/>
          <p:cNvGrpSpPr/>
          <p:nvPr/>
        </p:nvGrpSpPr>
        <p:grpSpPr>
          <a:xfrm>
            <a:off x="2076402" y="6009648"/>
            <a:ext cx="241741" cy="331610"/>
            <a:chOff x="5683420" y="1496762"/>
            <a:chExt cx="241741" cy="331610"/>
          </a:xfrm>
        </p:grpSpPr>
        <p:grpSp>
          <p:nvGrpSpPr>
            <p:cNvPr id="39" name="Gruppieren 38"/>
            <p:cNvGrpSpPr/>
            <p:nvPr/>
          </p:nvGrpSpPr>
          <p:grpSpPr>
            <a:xfrm>
              <a:off x="5683420" y="1496762"/>
              <a:ext cx="241741" cy="225625"/>
              <a:chOff x="5635531" y="2123728"/>
              <a:chExt cx="385757" cy="360040"/>
            </a:xfrm>
          </p:grpSpPr>
          <p:sp>
            <p:nvSpPr>
              <p:cNvPr id="41" name="Ellipse 40"/>
              <p:cNvSpPr/>
              <p:nvPr/>
            </p:nvSpPr>
            <p:spPr>
              <a:xfrm>
                <a:off x="5635531" y="2123728"/>
                <a:ext cx="385757" cy="36004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2" name="Ellipse 41"/>
              <p:cNvSpPr/>
              <p:nvPr/>
            </p:nvSpPr>
            <p:spPr>
              <a:xfrm flipH="1">
                <a:off x="5733256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3" name="Ellipse 42"/>
              <p:cNvSpPr/>
              <p:nvPr/>
            </p:nvSpPr>
            <p:spPr>
              <a:xfrm flipH="1">
                <a:off x="5877272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40" name="Bogen 39"/>
            <p:cNvSpPr/>
            <p:nvPr/>
          </p:nvSpPr>
          <p:spPr>
            <a:xfrm rot="2796260" flipH="1">
              <a:off x="5715001" y="1643046"/>
              <a:ext cx="180152" cy="190500"/>
            </a:xfrm>
            <a:prstGeom prst="arc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8" name="Gruppieren 27"/>
          <p:cNvGrpSpPr/>
          <p:nvPr/>
        </p:nvGrpSpPr>
        <p:grpSpPr>
          <a:xfrm>
            <a:off x="1970419" y="1084674"/>
            <a:ext cx="5262137" cy="5235098"/>
            <a:chOff x="2377785" y="692696"/>
            <a:chExt cx="5262137" cy="5235098"/>
          </a:xfrm>
        </p:grpSpPr>
        <p:cxnSp>
          <p:nvCxnSpPr>
            <p:cNvPr id="20" name="Gerade Verbindung 19"/>
            <p:cNvCxnSpPr/>
            <p:nvPr/>
          </p:nvCxnSpPr>
          <p:spPr>
            <a:xfrm>
              <a:off x="2743978" y="5564798"/>
              <a:ext cx="4895944" cy="0"/>
            </a:xfrm>
            <a:prstGeom prst="line">
              <a:avLst/>
            </a:prstGeom>
            <a:ln w="50800"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 rot="5400000">
              <a:off x="296006" y="3140668"/>
              <a:ext cx="4895944" cy="0"/>
            </a:xfrm>
            <a:prstGeom prst="line">
              <a:avLst/>
            </a:prstGeom>
            <a:ln w="5080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feld 7"/>
            <p:cNvSpPr txBox="1"/>
            <p:nvPr/>
          </p:nvSpPr>
          <p:spPr>
            <a:xfrm rot="16200000">
              <a:off x="1116917" y="2943210"/>
              <a:ext cx="28602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600" dirty="0">
                  <a:latin typeface="Century Gothic" panose="020B0502020202020204" pitchFamily="34" charset="0"/>
                  <a:cs typeface="Arial" panose="020B0604020202020204" pitchFamily="34" charset="0"/>
                </a:rPr>
                <a:t>hier Text eingeben</a:t>
              </a:r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3794975" y="5589240"/>
              <a:ext cx="279395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600" dirty="0">
                  <a:latin typeface="Century Gothic" panose="020B0502020202020204" pitchFamily="34" charset="0"/>
                  <a:cs typeface="Arial" panose="020B0604020202020204" pitchFamily="34" charset="0"/>
                </a:rPr>
                <a:t>hier Text eingeben</a:t>
              </a:r>
            </a:p>
          </p:txBody>
        </p:sp>
        <p:cxnSp>
          <p:nvCxnSpPr>
            <p:cNvPr id="23" name="Gerade Verbindung 22"/>
            <p:cNvCxnSpPr/>
            <p:nvPr/>
          </p:nvCxnSpPr>
          <p:spPr>
            <a:xfrm flipV="1">
              <a:off x="2743978" y="1484784"/>
              <a:ext cx="4060270" cy="4080014"/>
            </a:xfrm>
            <a:prstGeom prst="line">
              <a:avLst/>
            </a:prstGeom>
            <a:ln w="50800">
              <a:solidFill>
                <a:schemeClr val="tx1"/>
              </a:solidFill>
              <a:prstDash val="sys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uppieren 49"/>
          <p:cNvGrpSpPr/>
          <p:nvPr/>
        </p:nvGrpSpPr>
        <p:grpSpPr>
          <a:xfrm>
            <a:off x="2220872" y="852125"/>
            <a:ext cx="241741" cy="231709"/>
            <a:chOff x="6259711" y="1481120"/>
            <a:chExt cx="241741" cy="231709"/>
          </a:xfrm>
        </p:grpSpPr>
        <p:grpSp>
          <p:nvGrpSpPr>
            <p:cNvPr id="51" name="Gruppieren 50"/>
            <p:cNvGrpSpPr/>
            <p:nvPr/>
          </p:nvGrpSpPr>
          <p:grpSpPr>
            <a:xfrm>
              <a:off x="6259711" y="1487204"/>
              <a:ext cx="241741" cy="225625"/>
              <a:chOff x="5635531" y="2123728"/>
              <a:chExt cx="385757" cy="360040"/>
            </a:xfrm>
          </p:grpSpPr>
          <p:sp>
            <p:nvSpPr>
              <p:cNvPr id="55" name="Ellipse 54"/>
              <p:cNvSpPr/>
              <p:nvPr/>
            </p:nvSpPr>
            <p:spPr>
              <a:xfrm>
                <a:off x="5635531" y="2123728"/>
                <a:ext cx="385757" cy="36004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6" name="Ellipse 55"/>
              <p:cNvSpPr/>
              <p:nvPr/>
            </p:nvSpPr>
            <p:spPr>
              <a:xfrm flipH="1">
                <a:off x="5733256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9" name="Ellipse 58"/>
              <p:cNvSpPr/>
              <p:nvPr/>
            </p:nvSpPr>
            <p:spPr>
              <a:xfrm flipH="1">
                <a:off x="5877272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54" name="Bogen 53"/>
            <p:cNvSpPr/>
            <p:nvPr/>
          </p:nvSpPr>
          <p:spPr>
            <a:xfrm rot="13479149" flipH="1">
              <a:off x="6296103" y="1481120"/>
              <a:ext cx="180152" cy="190500"/>
            </a:xfrm>
            <a:prstGeom prst="arc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227200045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Bildschirmpräsentation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Century Gothic</vt:lpstr>
      <vt:lpstr>Larissa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Seifriz</dc:creator>
  <cp:lastModifiedBy>Reschke, Jan</cp:lastModifiedBy>
  <cp:revision>11</cp:revision>
  <dcterms:created xsi:type="dcterms:W3CDTF">2017-02-08T18:24:52Z</dcterms:created>
  <dcterms:modified xsi:type="dcterms:W3CDTF">2017-12-04T07:25:40Z</dcterms:modified>
</cp:coreProperties>
</file>