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9" r:id="rId2"/>
  </p:sldIdLst>
  <p:sldSz cx="9906000" cy="6858000" type="A4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301" autoAdjust="0"/>
    <p:restoredTop sz="94662" autoAdjust="0"/>
  </p:normalViewPr>
  <p:slideViewPr>
    <p:cSldViewPr snapToGrid="0" snapToObjects="1">
      <p:cViewPr varScale="1">
        <p:scale>
          <a:sx n="81" d="100"/>
          <a:sy n="81" d="100"/>
        </p:scale>
        <p:origin x="96" y="930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 dirty="0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1B0464E-626C-4B9B-837A-707E90F9D16F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747111-ACFF-4DE8-A7E6-019467DA35C8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5649842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verlagruhr.de/" TargetMode="Externa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42950" y="2130427"/>
            <a:ext cx="84201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533377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8007359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181850" y="274640"/>
            <a:ext cx="222885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95300" y="274640"/>
            <a:ext cx="6521450" cy="5851525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7107871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2661674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2506" y="2906715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0097848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feld 6"/>
          <p:cNvSpPr txBox="1"/>
          <p:nvPr userDrawn="1"/>
        </p:nvSpPr>
        <p:spPr>
          <a:xfrm rot="16200000">
            <a:off x="6373883" y="3328974"/>
            <a:ext cx="6682804" cy="1692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© Verlag an der Ruhr | Autorinnen: Silke Schmolke, Britta Seifriz ISBN 978-3-8346-3692-8 | </a:t>
            </a:r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  <a:hlinkClick r:id="rId2"/>
              </a:rPr>
              <a:t>www.verlagruhr.de</a:t>
            </a:r>
            <a:r>
              <a:rPr lang="de-DE" sz="5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 Individuelle Leistungsbewertung mit System - Fair, transparent und kompetenzorientiert beurteilen im offenen Grundschulunterricht</a:t>
            </a:r>
            <a:endParaRPr lang="de-DE" sz="500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95300" y="1600202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035550" y="1600202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911832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1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95301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032112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032112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4297798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0041340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331279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2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72972" y="273052"/>
            <a:ext cx="553773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2" y="1435102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7408017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41645" y="4800601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941645" y="5367339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2180526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0" y="1600202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95300" y="6356352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2EF2C1-EBF5-48D1-8C59-2176B375AE69}" type="datetimeFigureOut">
              <a:rPr lang="de-DE" smtClean="0"/>
              <a:t>04.12.2017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384550" y="6356352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7099300" y="6356352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A169F3-C38E-4A7F-9495-26151F5168D5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0305149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elle 4"/>
          <p:cNvGraphicFramePr>
            <a:graphicFrameLocks noGrp="1"/>
          </p:cNvGraphicFramePr>
          <p:nvPr>
            <p:extLst/>
          </p:nvPr>
        </p:nvGraphicFramePr>
        <p:xfrm>
          <a:off x="206038" y="1844362"/>
          <a:ext cx="455483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741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3012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1. Frage:</a:t>
                      </a: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1400" b="0" dirty="0">
                          <a:solidFill>
                            <a:schemeClr val="tx1"/>
                          </a:solidFill>
                        </a:rPr>
                        <a:t>hier Text einfügen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ich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Lehrer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 gridSpan="5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pSp>
        <p:nvGrpSpPr>
          <p:cNvPr id="33" name="Gruppieren 32"/>
          <p:cNvGrpSpPr/>
          <p:nvPr/>
        </p:nvGrpSpPr>
        <p:grpSpPr>
          <a:xfrm>
            <a:off x="55853" y="51055"/>
            <a:ext cx="4782382" cy="6766030"/>
            <a:chOff x="0" y="0"/>
            <a:chExt cx="4828310" cy="6847593"/>
          </a:xfrm>
        </p:grpSpPr>
        <p:sp>
          <p:nvSpPr>
            <p:cNvPr id="34" name="Abgerundetes Rechteck 33"/>
            <p:cNvSpPr/>
            <p:nvPr/>
          </p:nvSpPr>
          <p:spPr>
            <a:xfrm>
              <a:off x="0" y="0"/>
              <a:ext cx="4828310" cy="6847593"/>
            </a:xfrm>
            <a:prstGeom prst="roundRect">
              <a:avLst/>
            </a:prstGeom>
            <a:ln w="25400">
              <a:solidFill>
                <a:schemeClr val="tx1"/>
              </a:solidFill>
            </a:ln>
          </p:spPr>
          <p:txBody>
            <a:bodyPr vert="horz" lIns="91440" tIns="45720" rIns="91440" bIns="45720" rtlCol="0" anchor="ctr">
              <a:normAutofit fontScale="97500"/>
            </a:bodyPr>
            <a:lstStyle/>
            <a:p>
              <a:pPr algn="ctr">
                <a:spcBef>
                  <a:spcPct val="0"/>
                </a:spcBef>
              </a:pPr>
              <a:endParaRPr lang="de-DE" sz="2200" dirty="0">
                <a:solidFill>
                  <a:schemeClr val="tx1"/>
                </a:solidFill>
                <a:latin typeface="Century Gothic" panose="020B0502020202020204" pitchFamily="34" charset="0"/>
                <a:ea typeface="+mj-ea"/>
                <a:cs typeface="+mj-cs"/>
              </a:endParaRPr>
            </a:p>
          </p:txBody>
        </p:sp>
        <p:sp>
          <p:nvSpPr>
            <p:cNvPr id="35" name="Abgerundetes Rechteck 34"/>
            <p:cNvSpPr/>
            <p:nvPr/>
          </p:nvSpPr>
          <p:spPr>
            <a:xfrm>
              <a:off x="219283" y="232477"/>
              <a:ext cx="4389744" cy="1143000"/>
            </a:xfrm>
            <a:prstGeom prst="roundRect">
              <a:avLst/>
            </a:prstGeom>
            <a:ln w="25400">
              <a:solidFill>
                <a:schemeClr val="tx1"/>
              </a:solidFill>
            </a:ln>
          </p:spPr>
          <p:txBody>
            <a:bodyPr vert="horz" lIns="91440" tIns="45720" rIns="91440" bIns="45720" rtlCol="0" anchor="t">
              <a:normAutofit fontScale="97500"/>
            </a:bodyPr>
            <a:lstStyle/>
            <a:p>
              <a:pPr algn="ctr">
                <a:spcBef>
                  <a:spcPct val="0"/>
                </a:spcBef>
              </a:pPr>
              <a:r>
                <a:rPr lang="de-DE" sz="2100" b="1" u="sng" dirty="0">
                  <a:latin typeface="Century Gothic" panose="020B0502020202020204" pitchFamily="34" charset="0"/>
                </a:rPr>
                <a:t>Meine Forscherfragen</a:t>
              </a:r>
            </a:p>
          </p:txBody>
        </p:sp>
      </p:grpSp>
      <p:grpSp>
        <p:nvGrpSpPr>
          <p:cNvPr id="8" name="Gruppieren 7"/>
          <p:cNvGrpSpPr/>
          <p:nvPr/>
        </p:nvGrpSpPr>
        <p:grpSpPr>
          <a:xfrm>
            <a:off x="3787021" y="2292484"/>
            <a:ext cx="820666" cy="225625"/>
            <a:chOff x="3765064" y="2021523"/>
            <a:chExt cx="820666" cy="225625"/>
          </a:xfrm>
        </p:grpSpPr>
        <p:grpSp>
          <p:nvGrpSpPr>
            <p:cNvPr id="7" name="Gruppieren 6"/>
            <p:cNvGrpSpPr/>
            <p:nvPr/>
          </p:nvGrpSpPr>
          <p:grpSpPr>
            <a:xfrm>
              <a:off x="3765064" y="2021523"/>
              <a:ext cx="241741" cy="225625"/>
              <a:chOff x="3765064" y="2030201"/>
              <a:chExt cx="241741" cy="225625"/>
            </a:xfrm>
          </p:grpSpPr>
          <p:sp>
            <p:nvSpPr>
              <p:cNvPr id="308" name="Ellipse 307"/>
              <p:cNvSpPr/>
              <p:nvPr/>
            </p:nvSpPr>
            <p:spPr>
              <a:xfrm>
                <a:off x="3765064" y="203020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309" name="Ellipse 308"/>
              <p:cNvSpPr/>
              <p:nvPr/>
            </p:nvSpPr>
            <p:spPr>
              <a:xfrm flipH="1">
                <a:off x="382630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310" name="Ellipse 309"/>
              <p:cNvSpPr/>
              <p:nvPr/>
            </p:nvSpPr>
            <p:spPr>
              <a:xfrm flipH="1">
                <a:off x="391655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grpSp>
          <p:nvGrpSpPr>
            <p:cNvPr id="6" name="Gruppieren 5"/>
            <p:cNvGrpSpPr/>
            <p:nvPr/>
          </p:nvGrpSpPr>
          <p:grpSpPr>
            <a:xfrm>
              <a:off x="4343989" y="2021523"/>
              <a:ext cx="241741" cy="225625"/>
              <a:chOff x="4332084" y="2016761"/>
              <a:chExt cx="241741" cy="225625"/>
            </a:xfrm>
          </p:grpSpPr>
          <p:sp>
            <p:nvSpPr>
              <p:cNvPr id="305" name="Ellipse 304"/>
              <p:cNvSpPr/>
              <p:nvPr/>
            </p:nvSpPr>
            <p:spPr>
              <a:xfrm>
                <a:off x="4332084" y="201676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306" name="Ellipse 305"/>
              <p:cNvSpPr/>
              <p:nvPr/>
            </p:nvSpPr>
            <p:spPr>
              <a:xfrm flipH="1">
                <a:off x="439332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307" name="Ellipse 306"/>
              <p:cNvSpPr/>
              <p:nvPr/>
            </p:nvSpPr>
            <p:spPr>
              <a:xfrm flipH="1">
                <a:off x="448357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</p:grpSp>
      <p:grpSp>
        <p:nvGrpSpPr>
          <p:cNvPr id="4" name="Gruppieren 3"/>
          <p:cNvGrpSpPr/>
          <p:nvPr/>
        </p:nvGrpSpPr>
        <p:grpSpPr>
          <a:xfrm>
            <a:off x="428246" y="963403"/>
            <a:ext cx="4110419" cy="307777"/>
            <a:chOff x="332791" y="963403"/>
            <a:chExt cx="4110419" cy="307777"/>
          </a:xfrm>
        </p:grpSpPr>
        <p:sp>
          <p:nvSpPr>
            <p:cNvPr id="67" name="Textfeld 66"/>
            <p:cNvSpPr txBox="1"/>
            <p:nvPr/>
          </p:nvSpPr>
          <p:spPr>
            <a:xfrm>
              <a:off x="332791" y="963403"/>
              <a:ext cx="185366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400" dirty="0">
                  <a:latin typeface="Century Gothic" panose="020B0502020202020204" pitchFamily="34" charset="0"/>
                </a:rPr>
                <a:t>Name:____________</a:t>
              </a:r>
            </a:p>
          </p:txBody>
        </p:sp>
        <p:sp>
          <p:nvSpPr>
            <p:cNvPr id="68" name="Textfeld 67"/>
            <p:cNvSpPr txBox="1"/>
            <p:nvPr/>
          </p:nvSpPr>
          <p:spPr>
            <a:xfrm>
              <a:off x="2152651" y="963403"/>
              <a:ext cx="229055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400" dirty="0">
                  <a:latin typeface="Century Gothic" panose="020B0502020202020204" pitchFamily="34" charset="0"/>
                </a:rPr>
                <a:t>Thema:_______________</a:t>
              </a:r>
            </a:p>
          </p:txBody>
        </p:sp>
      </p:grpSp>
      <p:graphicFrame>
        <p:nvGraphicFramePr>
          <p:cNvPr id="74" name="Tabelle 73"/>
          <p:cNvGraphicFramePr>
            <a:graphicFrameLocks noGrp="1"/>
          </p:cNvGraphicFramePr>
          <p:nvPr>
            <p:extLst/>
          </p:nvPr>
        </p:nvGraphicFramePr>
        <p:xfrm>
          <a:off x="227623" y="3369509"/>
          <a:ext cx="455483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741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3012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2. Frage:</a:t>
                      </a: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1400" b="0" dirty="0">
                          <a:solidFill>
                            <a:schemeClr val="tx1"/>
                          </a:solidFill>
                        </a:rPr>
                        <a:t>hier Text einfügen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ich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Lehrer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 gridSpan="5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pSp>
        <p:nvGrpSpPr>
          <p:cNvPr id="75" name="Gruppieren 74"/>
          <p:cNvGrpSpPr/>
          <p:nvPr/>
        </p:nvGrpSpPr>
        <p:grpSpPr>
          <a:xfrm>
            <a:off x="3808606" y="3817631"/>
            <a:ext cx="820666" cy="225625"/>
            <a:chOff x="3765064" y="2021523"/>
            <a:chExt cx="820666" cy="225625"/>
          </a:xfrm>
        </p:grpSpPr>
        <p:grpSp>
          <p:nvGrpSpPr>
            <p:cNvPr id="76" name="Gruppieren 75"/>
            <p:cNvGrpSpPr/>
            <p:nvPr/>
          </p:nvGrpSpPr>
          <p:grpSpPr>
            <a:xfrm>
              <a:off x="3765064" y="2021523"/>
              <a:ext cx="241741" cy="225625"/>
              <a:chOff x="3765064" y="2030201"/>
              <a:chExt cx="241741" cy="225625"/>
            </a:xfrm>
          </p:grpSpPr>
          <p:sp>
            <p:nvSpPr>
              <p:cNvPr id="81" name="Ellipse 80"/>
              <p:cNvSpPr/>
              <p:nvPr/>
            </p:nvSpPr>
            <p:spPr>
              <a:xfrm>
                <a:off x="3765064" y="203020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82" name="Ellipse 81"/>
              <p:cNvSpPr/>
              <p:nvPr/>
            </p:nvSpPr>
            <p:spPr>
              <a:xfrm flipH="1">
                <a:off x="382630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83" name="Ellipse 82"/>
              <p:cNvSpPr/>
              <p:nvPr/>
            </p:nvSpPr>
            <p:spPr>
              <a:xfrm flipH="1">
                <a:off x="391655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grpSp>
          <p:nvGrpSpPr>
            <p:cNvPr id="77" name="Gruppieren 76"/>
            <p:cNvGrpSpPr/>
            <p:nvPr/>
          </p:nvGrpSpPr>
          <p:grpSpPr>
            <a:xfrm>
              <a:off x="4343989" y="2021523"/>
              <a:ext cx="241741" cy="225625"/>
              <a:chOff x="4332084" y="2016761"/>
              <a:chExt cx="241741" cy="225625"/>
            </a:xfrm>
          </p:grpSpPr>
          <p:sp>
            <p:nvSpPr>
              <p:cNvPr id="78" name="Ellipse 77"/>
              <p:cNvSpPr/>
              <p:nvPr/>
            </p:nvSpPr>
            <p:spPr>
              <a:xfrm>
                <a:off x="4332084" y="201676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79" name="Ellipse 78"/>
              <p:cNvSpPr/>
              <p:nvPr/>
            </p:nvSpPr>
            <p:spPr>
              <a:xfrm flipH="1">
                <a:off x="439332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80" name="Ellipse 79"/>
              <p:cNvSpPr/>
              <p:nvPr/>
            </p:nvSpPr>
            <p:spPr>
              <a:xfrm flipH="1">
                <a:off x="448357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</p:grpSp>
      <p:graphicFrame>
        <p:nvGraphicFramePr>
          <p:cNvPr id="84" name="Tabelle 83"/>
          <p:cNvGraphicFramePr>
            <a:graphicFrameLocks noGrp="1"/>
          </p:cNvGraphicFramePr>
          <p:nvPr>
            <p:extLst/>
          </p:nvPr>
        </p:nvGraphicFramePr>
        <p:xfrm>
          <a:off x="176827" y="4907997"/>
          <a:ext cx="455483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741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3012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3. Frage:</a:t>
                      </a: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400" b="0" dirty="0">
                          <a:solidFill>
                            <a:schemeClr val="tx1"/>
                          </a:solidFill>
                        </a:rPr>
                        <a:t>hier Text einfügen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ich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Lehrer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 gridSpan="5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pSp>
        <p:nvGrpSpPr>
          <p:cNvPr id="85" name="Gruppieren 84"/>
          <p:cNvGrpSpPr/>
          <p:nvPr/>
        </p:nvGrpSpPr>
        <p:grpSpPr>
          <a:xfrm>
            <a:off x="3757810" y="5356119"/>
            <a:ext cx="820666" cy="225625"/>
            <a:chOff x="3765064" y="2021523"/>
            <a:chExt cx="820666" cy="225625"/>
          </a:xfrm>
        </p:grpSpPr>
        <p:grpSp>
          <p:nvGrpSpPr>
            <p:cNvPr id="86" name="Gruppieren 85"/>
            <p:cNvGrpSpPr/>
            <p:nvPr/>
          </p:nvGrpSpPr>
          <p:grpSpPr>
            <a:xfrm>
              <a:off x="3765064" y="2021523"/>
              <a:ext cx="241741" cy="225625"/>
              <a:chOff x="3765064" y="2030201"/>
              <a:chExt cx="241741" cy="225625"/>
            </a:xfrm>
          </p:grpSpPr>
          <p:sp>
            <p:nvSpPr>
              <p:cNvPr id="91" name="Ellipse 90"/>
              <p:cNvSpPr/>
              <p:nvPr/>
            </p:nvSpPr>
            <p:spPr>
              <a:xfrm>
                <a:off x="3765064" y="203020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92" name="Ellipse 91"/>
              <p:cNvSpPr/>
              <p:nvPr/>
            </p:nvSpPr>
            <p:spPr>
              <a:xfrm flipH="1">
                <a:off x="382630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93" name="Ellipse 92"/>
              <p:cNvSpPr/>
              <p:nvPr/>
            </p:nvSpPr>
            <p:spPr>
              <a:xfrm flipH="1">
                <a:off x="391655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grpSp>
          <p:nvGrpSpPr>
            <p:cNvPr id="87" name="Gruppieren 86"/>
            <p:cNvGrpSpPr/>
            <p:nvPr/>
          </p:nvGrpSpPr>
          <p:grpSpPr>
            <a:xfrm>
              <a:off x="4343989" y="2021523"/>
              <a:ext cx="241741" cy="225625"/>
              <a:chOff x="4332084" y="2016761"/>
              <a:chExt cx="241741" cy="225625"/>
            </a:xfrm>
          </p:grpSpPr>
          <p:sp>
            <p:nvSpPr>
              <p:cNvPr id="88" name="Ellipse 87"/>
              <p:cNvSpPr/>
              <p:nvPr/>
            </p:nvSpPr>
            <p:spPr>
              <a:xfrm>
                <a:off x="4332084" y="201676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89" name="Ellipse 88"/>
              <p:cNvSpPr/>
              <p:nvPr/>
            </p:nvSpPr>
            <p:spPr>
              <a:xfrm flipH="1">
                <a:off x="439332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90" name="Ellipse 89"/>
              <p:cNvSpPr/>
              <p:nvPr/>
            </p:nvSpPr>
            <p:spPr>
              <a:xfrm flipH="1">
                <a:off x="448357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</p:grpSp>
      <p:graphicFrame>
        <p:nvGraphicFramePr>
          <p:cNvPr id="96" name="Tabelle 9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6828108"/>
              </p:ext>
            </p:extLst>
          </p:nvPr>
        </p:nvGraphicFramePr>
        <p:xfrm>
          <a:off x="5029734" y="1845117"/>
          <a:ext cx="455483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741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3012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1. Frage:</a:t>
                      </a: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1400" b="0" dirty="0">
                          <a:solidFill>
                            <a:schemeClr val="tx1"/>
                          </a:solidFill>
                        </a:rPr>
                        <a:t>hier Text einfügen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ich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Lehrer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 gridSpan="5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pSp>
        <p:nvGrpSpPr>
          <p:cNvPr id="97" name="Gruppieren 96"/>
          <p:cNvGrpSpPr/>
          <p:nvPr/>
        </p:nvGrpSpPr>
        <p:grpSpPr>
          <a:xfrm>
            <a:off x="4904653" y="51810"/>
            <a:ext cx="4761861" cy="6766030"/>
            <a:chOff x="0" y="0"/>
            <a:chExt cx="4828310" cy="6847593"/>
          </a:xfrm>
        </p:grpSpPr>
        <p:sp>
          <p:nvSpPr>
            <p:cNvPr id="98" name="Abgerundetes Rechteck 97"/>
            <p:cNvSpPr/>
            <p:nvPr/>
          </p:nvSpPr>
          <p:spPr>
            <a:xfrm>
              <a:off x="0" y="0"/>
              <a:ext cx="4828310" cy="6847593"/>
            </a:xfrm>
            <a:prstGeom prst="roundRect">
              <a:avLst/>
            </a:prstGeom>
            <a:ln w="25400">
              <a:solidFill>
                <a:schemeClr val="tx1"/>
              </a:solidFill>
            </a:ln>
          </p:spPr>
          <p:txBody>
            <a:bodyPr vert="horz" lIns="91440" tIns="45720" rIns="91440" bIns="45720" rtlCol="0" anchor="ctr">
              <a:normAutofit fontScale="97500"/>
            </a:bodyPr>
            <a:lstStyle/>
            <a:p>
              <a:pPr algn="ctr">
                <a:spcBef>
                  <a:spcPct val="0"/>
                </a:spcBef>
              </a:pPr>
              <a:endParaRPr lang="de-DE" sz="2200" dirty="0">
                <a:solidFill>
                  <a:schemeClr val="tx1"/>
                </a:solidFill>
                <a:latin typeface="Century Gothic" panose="020B0502020202020204" pitchFamily="34" charset="0"/>
                <a:ea typeface="+mj-ea"/>
                <a:cs typeface="+mj-cs"/>
              </a:endParaRPr>
            </a:p>
          </p:txBody>
        </p:sp>
        <p:sp>
          <p:nvSpPr>
            <p:cNvPr id="99" name="Abgerundetes Rechteck 98"/>
            <p:cNvSpPr/>
            <p:nvPr/>
          </p:nvSpPr>
          <p:spPr>
            <a:xfrm>
              <a:off x="219283" y="232477"/>
              <a:ext cx="4389744" cy="1143000"/>
            </a:xfrm>
            <a:prstGeom prst="roundRect">
              <a:avLst/>
            </a:prstGeom>
            <a:ln w="25400">
              <a:solidFill>
                <a:schemeClr val="tx1"/>
              </a:solidFill>
            </a:ln>
          </p:spPr>
          <p:txBody>
            <a:bodyPr vert="horz" lIns="91440" tIns="45720" rIns="91440" bIns="45720" rtlCol="0" anchor="t">
              <a:normAutofit fontScale="97500"/>
            </a:bodyPr>
            <a:lstStyle/>
            <a:p>
              <a:pPr algn="ctr">
                <a:spcBef>
                  <a:spcPct val="0"/>
                </a:spcBef>
              </a:pPr>
              <a:r>
                <a:rPr lang="de-DE" sz="2100" b="1" u="sng" dirty="0">
                  <a:latin typeface="Century Gothic" panose="020B0502020202020204" pitchFamily="34" charset="0"/>
                </a:rPr>
                <a:t>Meine Forscherfragen</a:t>
              </a:r>
            </a:p>
          </p:txBody>
        </p:sp>
      </p:grpSp>
      <p:grpSp>
        <p:nvGrpSpPr>
          <p:cNvPr id="100" name="Gruppieren 99"/>
          <p:cNvGrpSpPr/>
          <p:nvPr/>
        </p:nvGrpSpPr>
        <p:grpSpPr>
          <a:xfrm>
            <a:off x="8610717" y="2293239"/>
            <a:ext cx="820666" cy="225625"/>
            <a:chOff x="3765064" y="2021523"/>
            <a:chExt cx="820666" cy="225625"/>
          </a:xfrm>
        </p:grpSpPr>
        <p:grpSp>
          <p:nvGrpSpPr>
            <p:cNvPr id="101" name="Gruppieren 100"/>
            <p:cNvGrpSpPr/>
            <p:nvPr/>
          </p:nvGrpSpPr>
          <p:grpSpPr>
            <a:xfrm>
              <a:off x="3765064" y="2021523"/>
              <a:ext cx="241741" cy="225625"/>
              <a:chOff x="3765064" y="2030201"/>
              <a:chExt cx="241741" cy="225625"/>
            </a:xfrm>
          </p:grpSpPr>
          <p:sp>
            <p:nvSpPr>
              <p:cNvPr id="106" name="Ellipse 105"/>
              <p:cNvSpPr/>
              <p:nvPr/>
            </p:nvSpPr>
            <p:spPr>
              <a:xfrm>
                <a:off x="3765064" y="203020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07" name="Ellipse 106"/>
              <p:cNvSpPr/>
              <p:nvPr/>
            </p:nvSpPr>
            <p:spPr>
              <a:xfrm flipH="1">
                <a:off x="382630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08" name="Ellipse 107"/>
              <p:cNvSpPr/>
              <p:nvPr/>
            </p:nvSpPr>
            <p:spPr>
              <a:xfrm flipH="1">
                <a:off x="391655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grpSp>
          <p:nvGrpSpPr>
            <p:cNvPr id="102" name="Gruppieren 101"/>
            <p:cNvGrpSpPr/>
            <p:nvPr/>
          </p:nvGrpSpPr>
          <p:grpSpPr>
            <a:xfrm>
              <a:off x="4343989" y="2021523"/>
              <a:ext cx="241741" cy="225625"/>
              <a:chOff x="4332084" y="2016761"/>
              <a:chExt cx="241741" cy="225625"/>
            </a:xfrm>
          </p:grpSpPr>
          <p:sp>
            <p:nvSpPr>
              <p:cNvPr id="103" name="Ellipse 102"/>
              <p:cNvSpPr/>
              <p:nvPr/>
            </p:nvSpPr>
            <p:spPr>
              <a:xfrm>
                <a:off x="4332084" y="201676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04" name="Ellipse 103"/>
              <p:cNvSpPr/>
              <p:nvPr/>
            </p:nvSpPr>
            <p:spPr>
              <a:xfrm flipH="1">
                <a:off x="439332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05" name="Ellipse 104"/>
              <p:cNvSpPr/>
              <p:nvPr/>
            </p:nvSpPr>
            <p:spPr>
              <a:xfrm flipH="1">
                <a:off x="448357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</p:grpSp>
      <p:grpSp>
        <p:nvGrpSpPr>
          <p:cNvPr id="109" name="Gruppieren 108"/>
          <p:cNvGrpSpPr/>
          <p:nvPr/>
        </p:nvGrpSpPr>
        <p:grpSpPr>
          <a:xfrm>
            <a:off x="5251942" y="964158"/>
            <a:ext cx="4110419" cy="307777"/>
            <a:chOff x="332791" y="963403"/>
            <a:chExt cx="4110419" cy="307777"/>
          </a:xfrm>
        </p:grpSpPr>
        <p:sp>
          <p:nvSpPr>
            <p:cNvPr id="110" name="Textfeld 109"/>
            <p:cNvSpPr txBox="1"/>
            <p:nvPr/>
          </p:nvSpPr>
          <p:spPr>
            <a:xfrm>
              <a:off x="332791" y="963403"/>
              <a:ext cx="185366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400" dirty="0">
                  <a:latin typeface="Century Gothic" panose="020B0502020202020204" pitchFamily="34" charset="0"/>
                </a:rPr>
                <a:t>Name:____________</a:t>
              </a:r>
            </a:p>
          </p:txBody>
        </p:sp>
        <p:sp>
          <p:nvSpPr>
            <p:cNvPr id="111" name="Textfeld 110"/>
            <p:cNvSpPr txBox="1"/>
            <p:nvPr/>
          </p:nvSpPr>
          <p:spPr>
            <a:xfrm>
              <a:off x="2152651" y="963403"/>
              <a:ext cx="229055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400" dirty="0">
                  <a:latin typeface="Century Gothic" panose="020B0502020202020204" pitchFamily="34" charset="0"/>
                </a:rPr>
                <a:t>Thema:_______________</a:t>
              </a:r>
            </a:p>
          </p:txBody>
        </p:sp>
      </p:grpSp>
      <p:graphicFrame>
        <p:nvGraphicFramePr>
          <p:cNvPr id="112" name="Tabelle 1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6415140"/>
              </p:ext>
            </p:extLst>
          </p:nvPr>
        </p:nvGraphicFramePr>
        <p:xfrm>
          <a:off x="5051319" y="3370264"/>
          <a:ext cx="455483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741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3012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2. Frage:</a:t>
                      </a: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400" b="0" dirty="0">
                          <a:solidFill>
                            <a:schemeClr val="tx1"/>
                          </a:solidFill>
                        </a:rPr>
                        <a:t>hier Text einfügen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ich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Lehrer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 gridSpan="5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pSp>
        <p:nvGrpSpPr>
          <p:cNvPr id="113" name="Gruppieren 112"/>
          <p:cNvGrpSpPr/>
          <p:nvPr/>
        </p:nvGrpSpPr>
        <p:grpSpPr>
          <a:xfrm>
            <a:off x="8632302" y="3818386"/>
            <a:ext cx="820666" cy="225625"/>
            <a:chOff x="3765064" y="2021523"/>
            <a:chExt cx="820666" cy="225625"/>
          </a:xfrm>
        </p:grpSpPr>
        <p:grpSp>
          <p:nvGrpSpPr>
            <p:cNvPr id="114" name="Gruppieren 113"/>
            <p:cNvGrpSpPr/>
            <p:nvPr/>
          </p:nvGrpSpPr>
          <p:grpSpPr>
            <a:xfrm>
              <a:off x="3765064" y="2021523"/>
              <a:ext cx="241741" cy="225625"/>
              <a:chOff x="3765064" y="2030201"/>
              <a:chExt cx="241741" cy="225625"/>
            </a:xfrm>
          </p:grpSpPr>
          <p:sp>
            <p:nvSpPr>
              <p:cNvPr id="119" name="Ellipse 118"/>
              <p:cNvSpPr/>
              <p:nvPr/>
            </p:nvSpPr>
            <p:spPr>
              <a:xfrm>
                <a:off x="3765064" y="203020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20" name="Ellipse 119"/>
              <p:cNvSpPr/>
              <p:nvPr/>
            </p:nvSpPr>
            <p:spPr>
              <a:xfrm flipH="1">
                <a:off x="382630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21" name="Ellipse 120"/>
              <p:cNvSpPr/>
              <p:nvPr/>
            </p:nvSpPr>
            <p:spPr>
              <a:xfrm flipH="1">
                <a:off x="391655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grpSp>
          <p:nvGrpSpPr>
            <p:cNvPr id="115" name="Gruppieren 114"/>
            <p:cNvGrpSpPr/>
            <p:nvPr/>
          </p:nvGrpSpPr>
          <p:grpSpPr>
            <a:xfrm>
              <a:off x="4343989" y="2021523"/>
              <a:ext cx="241741" cy="225625"/>
              <a:chOff x="4332084" y="2016761"/>
              <a:chExt cx="241741" cy="225625"/>
            </a:xfrm>
          </p:grpSpPr>
          <p:sp>
            <p:nvSpPr>
              <p:cNvPr id="116" name="Ellipse 115"/>
              <p:cNvSpPr/>
              <p:nvPr/>
            </p:nvSpPr>
            <p:spPr>
              <a:xfrm>
                <a:off x="4332084" y="201676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17" name="Ellipse 116"/>
              <p:cNvSpPr/>
              <p:nvPr/>
            </p:nvSpPr>
            <p:spPr>
              <a:xfrm flipH="1">
                <a:off x="439332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18" name="Ellipse 117"/>
              <p:cNvSpPr/>
              <p:nvPr/>
            </p:nvSpPr>
            <p:spPr>
              <a:xfrm flipH="1">
                <a:off x="448357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</p:grpSp>
      <p:graphicFrame>
        <p:nvGraphicFramePr>
          <p:cNvPr id="122" name="Tabelle 1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9964522"/>
              </p:ext>
            </p:extLst>
          </p:nvPr>
        </p:nvGraphicFramePr>
        <p:xfrm>
          <a:off x="5000523" y="4908752"/>
          <a:ext cx="4554834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741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3012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11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3. Frage:</a:t>
                      </a: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400" b="0" dirty="0">
                          <a:solidFill>
                            <a:schemeClr val="tx1"/>
                          </a:solidFill>
                        </a:rPr>
                        <a:t>hier Text einfügen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ich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Lehrer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>
                    <a:lnL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 gridSpan="5">
                  <a:txBody>
                    <a:bodyPr/>
                    <a:lstStyle/>
                    <a:p>
                      <a:endParaRPr lang="de-DE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pSp>
        <p:nvGrpSpPr>
          <p:cNvPr id="123" name="Gruppieren 122"/>
          <p:cNvGrpSpPr/>
          <p:nvPr/>
        </p:nvGrpSpPr>
        <p:grpSpPr>
          <a:xfrm>
            <a:off x="8581506" y="5356874"/>
            <a:ext cx="820666" cy="225625"/>
            <a:chOff x="3765064" y="2021523"/>
            <a:chExt cx="820666" cy="225625"/>
          </a:xfrm>
        </p:grpSpPr>
        <p:grpSp>
          <p:nvGrpSpPr>
            <p:cNvPr id="124" name="Gruppieren 123"/>
            <p:cNvGrpSpPr/>
            <p:nvPr/>
          </p:nvGrpSpPr>
          <p:grpSpPr>
            <a:xfrm>
              <a:off x="3765064" y="2021523"/>
              <a:ext cx="241741" cy="225625"/>
              <a:chOff x="3765064" y="2030201"/>
              <a:chExt cx="241741" cy="225625"/>
            </a:xfrm>
          </p:grpSpPr>
          <p:sp>
            <p:nvSpPr>
              <p:cNvPr id="129" name="Ellipse 128"/>
              <p:cNvSpPr/>
              <p:nvPr/>
            </p:nvSpPr>
            <p:spPr>
              <a:xfrm>
                <a:off x="3765064" y="203020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30" name="Ellipse 129"/>
              <p:cNvSpPr/>
              <p:nvPr/>
            </p:nvSpPr>
            <p:spPr>
              <a:xfrm flipH="1">
                <a:off x="382630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31" name="Ellipse 130"/>
              <p:cNvSpPr/>
              <p:nvPr/>
            </p:nvSpPr>
            <p:spPr>
              <a:xfrm flipH="1">
                <a:off x="3916555" y="209180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grpSp>
          <p:nvGrpSpPr>
            <p:cNvPr id="125" name="Gruppieren 124"/>
            <p:cNvGrpSpPr/>
            <p:nvPr/>
          </p:nvGrpSpPr>
          <p:grpSpPr>
            <a:xfrm>
              <a:off x="4343989" y="2021523"/>
              <a:ext cx="241741" cy="225625"/>
              <a:chOff x="4332084" y="2016761"/>
              <a:chExt cx="241741" cy="225625"/>
            </a:xfrm>
          </p:grpSpPr>
          <p:sp>
            <p:nvSpPr>
              <p:cNvPr id="126" name="Ellipse 125"/>
              <p:cNvSpPr/>
              <p:nvPr/>
            </p:nvSpPr>
            <p:spPr>
              <a:xfrm>
                <a:off x="4332084" y="2016761"/>
                <a:ext cx="241741" cy="225625"/>
              </a:xfrm>
              <a:prstGeom prst="ellipse">
                <a:avLst/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27" name="Ellipse 126"/>
              <p:cNvSpPr/>
              <p:nvPr/>
            </p:nvSpPr>
            <p:spPr>
              <a:xfrm flipH="1">
                <a:off x="439332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28" name="Ellipse 127"/>
              <p:cNvSpPr/>
              <p:nvPr/>
            </p:nvSpPr>
            <p:spPr>
              <a:xfrm flipH="1">
                <a:off x="4483575" y="2078360"/>
                <a:ext cx="28651" cy="2865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73519874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66</Words>
  <Application>Microsoft Office PowerPoint</Application>
  <PresentationFormat>A4-Papier (210 x 297 mm)</PresentationFormat>
  <Paragraphs>30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Century Gothic</vt:lpstr>
      <vt:lpstr>Larissa</vt:lpstr>
      <vt:lpstr>PowerPoint-Präsentation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Seifriz</dc:creator>
  <cp:lastModifiedBy>Reschke, Jan</cp:lastModifiedBy>
  <cp:revision>103</cp:revision>
  <dcterms:created xsi:type="dcterms:W3CDTF">2017-03-26T14:21:19Z</dcterms:created>
  <dcterms:modified xsi:type="dcterms:W3CDTF">2017-12-04T07:01:20Z</dcterms:modified>
</cp:coreProperties>
</file>

<file path=docProps/thumbnail.jpeg>
</file>