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5496" y="6704849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755576" y="307455"/>
            <a:ext cx="6773483" cy="5613217"/>
            <a:chOff x="755576" y="307455"/>
            <a:chExt cx="6773483" cy="5613217"/>
          </a:xfrm>
        </p:grpSpPr>
        <p:sp>
          <p:nvSpPr>
            <p:cNvPr id="19" name="Rechteck 18"/>
            <p:cNvSpPr/>
            <p:nvPr/>
          </p:nvSpPr>
          <p:spPr>
            <a:xfrm>
              <a:off x="2782410" y="1267361"/>
              <a:ext cx="4746649" cy="46533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899592" y="2142700"/>
              <a:ext cx="19442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hier Text einfügen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55576" y="4374641"/>
              <a:ext cx="20268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hier Text einfügen</a:t>
              </a:r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755576" y="3667408"/>
              <a:ext cx="6766577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5134153" y="307455"/>
              <a:ext cx="0" cy="5583864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Sonne 25"/>
          <p:cNvSpPr/>
          <p:nvPr/>
        </p:nvSpPr>
        <p:spPr>
          <a:xfrm>
            <a:off x="3660520" y="381635"/>
            <a:ext cx="683868" cy="667662"/>
          </a:xfrm>
          <a:prstGeom prst="su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5929550" y="439272"/>
            <a:ext cx="1001005" cy="779927"/>
            <a:chOff x="5929550" y="439272"/>
            <a:chExt cx="1001005" cy="779927"/>
          </a:xfrm>
        </p:grpSpPr>
        <p:sp>
          <p:nvSpPr>
            <p:cNvPr id="28" name="Wolke 27"/>
            <p:cNvSpPr/>
            <p:nvPr/>
          </p:nvSpPr>
          <p:spPr>
            <a:xfrm>
              <a:off x="5929550" y="439272"/>
              <a:ext cx="1001005" cy="541456"/>
            </a:xfrm>
            <a:prstGeom prst="clou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" name="Gerade Verbindung 3"/>
            <p:cNvCxnSpPr/>
            <p:nvPr/>
          </p:nvCxnSpPr>
          <p:spPr>
            <a:xfrm>
              <a:off x="6084168" y="980728"/>
              <a:ext cx="0" cy="68569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5"/>
            <p:cNvCxnSpPr/>
            <p:nvPr/>
          </p:nvCxnSpPr>
          <p:spPr>
            <a:xfrm>
              <a:off x="6247234" y="99380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6380584" y="1087019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6441957" y="99215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6496893" y="1129531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6648921" y="95800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6804248" y="980728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6331148" y="100677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6876256" y="83671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6557267" y="101157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6701284" y="105481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6012160" y="912159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6625109" y="112474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6196657" y="1074765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>
              <a:off x="6300192" y="114375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>
              <a:off x="6117506" y="112953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6881093" y="1011573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6732240" y="905281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6151488" y="936126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72000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14</cp:revision>
  <dcterms:created xsi:type="dcterms:W3CDTF">2017-02-08T18:24:52Z</dcterms:created>
  <dcterms:modified xsi:type="dcterms:W3CDTF">2017-12-04T07:36:52Z</dcterms:modified>
</cp:coreProperties>
</file>