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0199" y="3431959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914664" y="836712"/>
            <a:ext cx="5112547" cy="5112547"/>
            <a:chOff x="1262211" y="692696"/>
            <a:chExt cx="5400000" cy="5400000"/>
          </a:xfrm>
        </p:grpSpPr>
        <p:sp>
          <p:nvSpPr>
            <p:cNvPr id="18" name="Rechteck 17"/>
            <p:cNvSpPr/>
            <p:nvPr/>
          </p:nvSpPr>
          <p:spPr>
            <a:xfrm>
              <a:off x="1945987" y="1376472"/>
              <a:ext cx="4032448" cy="40324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1262211" y="3392696"/>
              <a:ext cx="5400000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1262211" y="3392696"/>
              <a:ext cx="5400000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493857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</cp:revision>
  <dcterms:created xsi:type="dcterms:W3CDTF">2017-02-26T21:25:48Z</dcterms:created>
  <dcterms:modified xsi:type="dcterms:W3CDTF">2017-12-04T06:56:34Z</dcterms:modified>
</cp:coreProperties>
</file>