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88" d="100"/>
          <a:sy n="88" d="100"/>
        </p:scale>
        <p:origin x="102" y="9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verlagruhr.de/" TargetMode="Externa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feld 6"/>
          <p:cNvSpPr txBox="1"/>
          <p:nvPr userDrawn="1"/>
        </p:nvSpPr>
        <p:spPr>
          <a:xfrm rot="16200000">
            <a:off x="5650199" y="3431959"/>
            <a:ext cx="6682804" cy="1692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© Verlag an der Ruhr | Autorinnen: Silke Schmolke, Britta Seifriz ISBN 978-3-8346-3692-8 | </a:t>
            </a:r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  <a:hlinkClick r:id="rId2"/>
              </a:rPr>
              <a:t>www.verlagruhr.de</a:t>
            </a:r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 Individuelle Leistungsbewertung mit System - Fair, transparent und kompetenzorientiert beurteilen im offenen Grundschulunterricht</a:t>
            </a:r>
            <a:endParaRPr lang="de-DE" sz="500" dirty="0"/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394591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141324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646485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09241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9570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55571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485214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700148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00532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384525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51407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940FA8-6C6D-40E6-8B79-07FFD2C607F4}" type="datetimeFigureOut">
              <a:rPr lang="de-DE" smtClean="0"/>
              <a:t>04.12.2017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264AF0-DA55-4912-96C2-ECFE1530B59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278232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uppieren 4"/>
          <p:cNvGrpSpPr/>
          <p:nvPr/>
        </p:nvGrpSpPr>
        <p:grpSpPr>
          <a:xfrm>
            <a:off x="1914664" y="836712"/>
            <a:ext cx="5112547" cy="5112547"/>
            <a:chOff x="1262211" y="692696"/>
            <a:chExt cx="5400000" cy="5400000"/>
          </a:xfrm>
        </p:grpSpPr>
        <p:sp>
          <p:nvSpPr>
            <p:cNvPr id="18" name="Rechteck 17"/>
            <p:cNvSpPr/>
            <p:nvPr/>
          </p:nvSpPr>
          <p:spPr>
            <a:xfrm>
              <a:off x="1945987" y="1376472"/>
              <a:ext cx="4032448" cy="4032448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cxnSp>
          <p:nvCxnSpPr>
            <p:cNvPr id="19" name="Gerade Verbindung 18"/>
            <p:cNvCxnSpPr/>
            <p:nvPr/>
          </p:nvCxnSpPr>
          <p:spPr>
            <a:xfrm>
              <a:off x="1262211" y="3392696"/>
              <a:ext cx="5400000" cy="0"/>
            </a:xfrm>
            <a:prstGeom prst="line">
              <a:avLst/>
            </a:prstGeom>
            <a:ln w="50800">
              <a:solidFill>
                <a:schemeClr val="tx1"/>
              </a:solidFill>
              <a:headEnd type="triangl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Gerade Verbindung 19"/>
            <p:cNvCxnSpPr/>
            <p:nvPr/>
          </p:nvCxnSpPr>
          <p:spPr>
            <a:xfrm rot="5400000">
              <a:off x="1262211" y="3392696"/>
              <a:ext cx="5400000" cy="0"/>
            </a:xfrm>
            <a:prstGeom prst="line">
              <a:avLst/>
            </a:prstGeom>
            <a:ln w="50800">
              <a:solidFill>
                <a:schemeClr val="tx1"/>
              </a:solidFill>
              <a:headEnd type="triangl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764938573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Larissa</vt:lpstr>
      <vt:lpstr>PowerPoint-Präsentation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Seifriz</dc:creator>
  <cp:lastModifiedBy>Reschke, Jan</cp:lastModifiedBy>
  <cp:revision>10</cp:revision>
  <dcterms:created xsi:type="dcterms:W3CDTF">2017-02-26T21:25:48Z</dcterms:created>
  <dcterms:modified xsi:type="dcterms:W3CDTF">2017-12-04T06:56:34Z</dcterms:modified>
</cp:coreProperties>
</file>

<file path=docProps/thumbnail.jpeg>
</file>