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108" y="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35496" y="6704849"/>
            <a:ext cx="907300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7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869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78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329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440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83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521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0930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8594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11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09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6790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5A092-026C-4308-B901-DBA18CE22BE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011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1802760" y="307455"/>
            <a:ext cx="5726299" cy="5613217"/>
            <a:chOff x="1802760" y="307455"/>
            <a:chExt cx="5726299" cy="5613217"/>
          </a:xfrm>
        </p:grpSpPr>
        <p:sp>
          <p:nvSpPr>
            <p:cNvPr id="19" name="Rechteck 18"/>
            <p:cNvSpPr/>
            <p:nvPr/>
          </p:nvSpPr>
          <p:spPr>
            <a:xfrm>
              <a:off x="2782410" y="1267361"/>
              <a:ext cx="4746649" cy="46533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3" name="Gerade Verbindung 22"/>
            <p:cNvCxnSpPr/>
            <p:nvPr/>
          </p:nvCxnSpPr>
          <p:spPr>
            <a:xfrm>
              <a:off x="1802760" y="3667408"/>
              <a:ext cx="5719393" cy="0"/>
            </a:xfrm>
            <a:prstGeom prst="line">
              <a:avLst/>
            </a:prstGeom>
            <a:ln w="50800">
              <a:solidFill>
                <a:schemeClr val="tx1"/>
              </a:solidFill>
              <a:prstDash val="sys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/>
          </p:nvCxnSpPr>
          <p:spPr>
            <a:xfrm>
              <a:off x="5134153" y="307455"/>
              <a:ext cx="0" cy="5583864"/>
            </a:xfrm>
            <a:prstGeom prst="line">
              <a:avLst/>
            </a:prstGeom>
            <a:ln w="50800">
              <a:solidFill>
                <a:schemeClr val="tx1"/>
              </a:solidFill>
              <a:prstDash val="sys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3733237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13</cp:revision>
  <dcterms:created xsi:type="dcterms:W3CDTF">2017-02-08T18:24:52Z</dcterms:created>
  <dcterms:modified xsi:type="dcterms:W3CDTF">2017-12-04T07:36:26Z</dcterms:modified>
</cp:coreProperties>
</file>