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 snapToGrid="0" snapToObjects="1">
      <p:cViewPr varScale="1">
        <p:scale>
          <a:sx n="90" d="100"/>
          <a:sy n="90" d="100"/>
        </p:scale>
        <p:origin x="2226" y="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>
      <p:cViewPr varScale="1">
        <p:scale>
          <a:sx n="53" d="100"/>
          <a:sy n="53" d="100"/>
        </p:scale>
        <p:origin x="-2808" y="-90"/>
      </p:cViewPr>
      <p:guideLst>
        <p:guide orient="horz" pos="3127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79560-DC38-4D5D-A396-E0E6225530F8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191844-AABC-4C51-B5D9-8357453F5D6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1334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>
            <a:off x="0" y="9004451"/>
            <a:ext cx="9073008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5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7673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488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9708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9698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8705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1802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3710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2976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714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2427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7319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2728A9-8D44-4FBB-908F-1BC59A1E0DF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4867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1532929" y="55360"/>
            <a:ext cx="37394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>
                <a:latin typeface="Century Gothic" panose="020B0502020202020204" pitchFamily="34" charset="0"/>
              </a:rPr>
              <a:t>Einschätzungsbogen</a:t>
            </a:r>
          </a:p>
          <a:p>
            <a:pPr algn="ctr"/>
            <a:r>
              <a:rPr lang="de-DE" sz="2800" b="1" dirty="0">
                <a:latin typeface="Century Gothic" panose="020B0502020202020204" pitchFamily="34" charset="0"/>
              </a:rPr>
              <a:t>von</a:t>
            </a:r>
          </a:p>
          <a:p>
            <a:pPr algn="ctr"/>
            <a:r>
              <a:rPr lang="de-DE" sz="2800" b="1" dirty="0">
                <a:latin typeface="Century Gothic" panose="020B0502020202020204" pitchFamily="34" charset="0"/>
              </a:rPr>
              <a:t>____________________</a:t>
            </a: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7297437"/>
              </p:ext>
            </p:extLst>
          </p:nvPr>
        </p:nvGraphicFramePr>
        <p:xfrm>
          <a:off x="169020" y="1588642"/>
          <a:ext cx="6480000" cy="2412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8061">
                <a:tc>
                  <a:txBody>
                    <a:bodyPr/>
                    <a:lstStyle/>
                    <a:p>
                      <a:pPr algn="l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Meine</a:t>
                      </a:r>
                      <a:r>
                        <a:rPr lang="de-DE" sz="1200" b="1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Arbeitshaltung: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Mitschüler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5193"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habe leise gearbeitet.</a:t>
                      </a: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519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 habe meine Aufgaben erledigt.</a:t>
                      </a: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35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 habe meinen</a:t>
                      </a:r>
                      <a:r>
                        <a:rPr lang="de-DE" sz="1200" baseline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Platz aufgeräumt.</a:t>
                      </a: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Abgerundetes Rechteck 11"/>
          <p:cNvSpPr/>
          <p:nvPr/>
        </p:nvSpPr>
        <p:spPr>
          <a:xfrm>
            <a:off x="53256" y="72008"/>
            <a:ext cx="6698828" cy="44279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5" name="Textfeld 224"/>
          <p:cNvSpPr txBox="1"/>
          <p:nvPr/>
        </p:nvSpPr>
        <p:spPr>
          <a:xfrm>
            <a:off x="1523404" y="4646410"/>
            <a:ext cx="37394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>
                <a:latin typeface="Century Gothic" panose="020B0502020202020204" pitchFamily="34" charset="0"/>
              </a:rPr>
              <a:t>Einschätzungsbogen</a:t>
            </a:r>
          </a:p>
          <a:p>
            <a:pPr algn="ctr"/>
            <a:r>
              <a:rPr lang="de-DE" sz="2800" b="1" dirty="0">
                <a:latin typeface="Century Gothic" panose="020B0502020202020204" pitchFamily="34" charset="0"/>
              </a:rPr>
              <a:t>von</a:t>
            </a:r>
          </a:p>
          <a:p>
            <a:pPr algn="ctr"/>
            <a:r>
              <a:rPr lang="de-DE" sz="2800" b="1" dirty="0">
                <a:latin typeface="Century Gothic" panose="020B0502020202020204" pitchFamily="34" charset="0"/>
              </a:rPr>
              <a:t>____________________</a:t>
            </a:r>
          </a:p>
        </p:txBody>
      </p:sp>
      <p:graphicFrame>
        <p:nvGraphicFramePr>
          <p:cNvPr id="226" name="Tabelle 2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0612134"/>
              </p:ext>
            </p:extLst>
          </p:nvPr>
        </p:nvGraphicFramePr>
        <p:xfrm>
          <a:off x="159495" y="6179692"/>
          <a:ext cx="6480000" cy="2412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8061">
                <a:tc>
                  <a:txBody>
                    <a:bodyPr/>
                    <a:lstStyle/>
                    <a:p>
                      <a:pPr algn="l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Mein</a:t>
                      </a:r>
                      <a:r>
                        <a:rPr lang="de-DE" sz="1200" b="1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Umgang mit anderen: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Mitschüler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5193"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störe andere nicht bei der Arbeit.</a:t>
                      </a: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519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 gehe freundlich auf andere zu.</a:t>
                      </a: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35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 löse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Streit </a:t>
                      </a:r>
                      <a:r>
                        <a:rPr lang="de-DE" sz="1200" baseline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mit Worten.</a:t>
                      </a: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27" name="Abgerundetes Rechteck 226"/>
          <p:cNvSpPr/>
          <p:nvPr/>
        </p:nvSpPr>
        <p:spPr>
          <a:xfrm>
            <a:off x="43731" y="4556728"/>
            <a:ext cx="6698828" cy="44279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4" name="Gruppieren 3"/>
          <p:cNvGrpSpPr/>
          <p:nvPr/>
        </p:nvGrpSpPr>
        <p:grpSpPr>
          <a:xfrm>
            <a:off x="3488841" y="2042969"/>
            <a:ext cx="3074386" cy="575820"/>
            <a:chOff x="3488841" y="2042969"/>
            <a:chExt cx="3074386" cy="575820"/>
          </a:xfrm>
        </p:grpSpPr>
        <p:grpSp>
          <p:nvGrpSpPr>
            <p:cNvPr id="3" name="Gruppieren 2"/>
            <p:cNvGrpSpPr/>
            <p:nvPr/>
          </p:nvGrpSpPr>
          <p:grpSpPr>
            <a:xfrm>
              <a:off x="3488841" y="2042969"/>
              <a:ext cx="946935" cy="575820"/>
              <a:chOff x="3488841" y="2033444"/>
              <a:chExt cx="946935" cy="575820"/>
            </a:xfrm>
          </p:grpSpPr>
          <p:grpSp>
            <p:nvGrpSpPr>
              <p:cNvPr id="13" name="Gruppieren 12"/>
              <p:cNvGrpSpPr/>
              <p:nvPr/>
            </p:nvGrpSpPr>
            <p:grpSpPr>
              <a:xfrm>
                <a:off x="3488841" y="2033444"/>
                <a:ext cx="946935" cy="272242"/>
                <a:chOff x="5683420" y="1487204"/>
                <a:chExt cx="818032" cy="235183"/>
              </a:xfrm>
            </p:grpSpPr>
            <p:grpSp>
              <p:nvGrpSpPr>
                <p:cNvPr id="27" name="Gruppieren 26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29" name="Ellipse 28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0" name="Ellipse 29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1" name="Ellipse 30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22" name="Gruppieren 21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24" name="Ellipse 23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5" name="Ellipse 24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6" name="Ellipse 25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7" name="Gruppieren 16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19" name="Ellipse 18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0" name="Ellipse 19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1" name="Ellipse 20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grpSp>
            <p:nvGrpSpPr>
              <p:cNvPr id="70" name="Gruppieren 69"/>
              <p:cNvGrpSpPr/>
              <p:nvPr/>
            </p:nvGrpSpPr>
            <p:grpSpPr>
              <a:xfrm>
                <a:off x="3488841" y="2337022"/>
                <a:ext cx="946935" cy="272242"/>
                <a:chOff x="5683420" y="1487204"/>
                <a:chExt cx="818032" cy="235183"/>
              </a:xfrm>
            </p:grpSpPr>
            <p:grpSp>
              <p:nvGrpSpPr>
                <p:cNvPr id="84" name="Gruppieren 83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86" name="Ellipse 85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7" name="Ellipse 86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8" name="Ellipse 87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79" name="Gruppieren 78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81" name="Ellipse 80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2" name="Ellipse 81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3" name="Ellipse 82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74" name="Gruppieren 73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76" name="Ellipse 75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7" name="Ellipse 76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8" name="Ellipse 77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</p:grpSp>
        <p:grpSp>
          <p:nvGrpSpPr>
            <p:cNvPr id="402" name="Gruppieren 401"/>
            <p:cNvGrpSpPr/>
            <p:nvPr/>
          </p:nvGrpSpPr>
          <p:grpSpPr>
            <a:xfrm>
              <a:off x="4546116" y="2042969"/>
              <a:ext cx="946935" cy="575820"/>
              <a:chOff x="3488841" y="2033444"/>
              <a:chExt cx="946935" cy="575820"/>
            </a:xfrm>
          </p:grpSpPr>
          <p:grpSp>
            <p:nvGrpSpPr>
              <p:cNvPr id="403" name="Gruppieren 402"/>
              <p:cNvGrpSpPr/>
              <p:nvPr/>
            </p:nvGrpSpPr>
            <p:grpSpPr>
              <a:xfrm>
                <a:off x="3488841" y="2033444"/>
                <a:ext cx="946935" cy="272242"/>
                <a:chOff x="5683420" y="1487204"/>
                <a:chExt cx="818032" cy="235183"/>
              </a:xfrm>
            </p:grpSpPr>
            <p:grpSp>
              <p:nvGrpSpPr>
                <p:cNvPr id="417" name="Gruppieren 416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426" name="Ellipse 425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27" name="Ellipse 426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28" name="Ellipse 427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418" name="Gruppieren 417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423" name="Ellipse 422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24" name="Ellipse 423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25" name="Ellipse 424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419" name="Gruppieren 418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420" name="Ellipse 419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21" name="Ellipse 420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22" name="Ellipse 421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grpSp>
            <p:nvGrpSpPr>
              <p:cNvPr id="404" name="Gruppieren 403"/>
              <p:cNvGrpSpPr/>
              <p:nvPr/>
            </p:nvGrpSpPr>
            <p:grpSpPr>
              <a:xfrm>
                <a:off x="3488841" y="2337022"/>
                <a:ext cx="946935" cy="272242"/>
                <a:chOff x="5683420" y="1487204"/>
                <a:chExt cx="818032" cy="235183"/>
              </a:xfrm>
            </p:grpSpPr>
            <p:grpSp>
              <p:nvGrpSpPr>
                <p:cNvPr id="405" name="Gruppieren 404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414" name="Ellipse 413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15" name="Ellipse 414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16" name="Ellipse 415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406" name="Gruppieren 405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411" name="Ellipse 410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12" name="Ellipse 411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13" name="Ellipse 412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407" name="Gruppieren 406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408" name="Ellipse 407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09" name="Ellipse 408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10" name="Ellipse 409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</p:grpSp>
        <p:grpSp>
          <p:nvGrpSpPr>
            <p:cNvPr id="456" name="Gruppieren 455"/>
            <p:cNvGrpSpPr/>
            <p:nvPr/>
          </p:nvGrpSpPr>
          <p:grpSpPr>
            <a:xfrm>
              <a:off x="5616292" y="2042969"/>
              <a:ext cx="946935" cy="575820"/>
              <a:chOff x="3488841" y="2033444"/>
              <a:chExt cx="946935" cy="575820"/>
            </a:xfrm>
          </p:grpSpPr>
          <p:grpSp>
            <p:nvGrpSpPr>
              <p:cNvPr id="457" name="Gruppieren 456"/>
              <p:cNvGrpSpPr/>
              <p:nvPr/>
            </p:nvGrpSpPr>
            <p:grpSpPr>
              <a:xfrm>
                <a:off x="3488841" y="2033444"/>
                <a:ext cx="946935" cy="272242"/>
                <a:chOff x="5683420" y="1487204"/>
                <a:chExt cx="818032" cy="235183"/>
              </a:xfrm>
            </p:grpSpPr>
            <p:grpSp>
              <p:nvGrpSpPr>
                <p:cNvPr id="471" name="Gruppieren 470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480" name="Ellipse 479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81" name="Ellipse 480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82" name="Ellipse 481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472" name="Gruppieren 471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477" name="Ellipse 476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78" name="Ellipse 477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79" name="Ellipse 478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473" name="Gruppieren 472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474" name="Ellipse 473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75" name="Ellipse 474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76" name="Ellipse 475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grpSp>
            <p:nvGrpSpPr>
              <p:cNvPr id="458" name="Gruppieren 457"/>
              <p:cNvGrpSpPr/>
              <p:nvPr/>
            </p:nvGrpSpPr>
            <p:grpSpPr>
              <a:xfrm>
                <a:off x="3488841" y="2337022"/>
                <a:ext cx="946935" cy="272242"/>
                <a:chOff x="5683420" y="1487204"/>
                <a:chExt cx="818032" cy="235183"/>
              </a:xfrm>
            </p:grpSpPr>
            <p:grpSp>
              <p:nvGrpSpPr>
                <p:cNvPr id="459" name="Gruppieren 458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468" name="Ellipse 467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69" name="Ellipse 468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70" name="Ellipse 469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460" name="Gruppieren 459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465" name="Ellipse 464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66" name="Ellipse 465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67" name="Ellipse 466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461" name="Gruppieren 460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462" name="Ellipse 461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63" name="Ellipse 462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64" name="Ellipse 463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</p:grpSp>
      </p:grpSp>
      <p:grpSp>
        <p:nvGrpSpPr>
          <p:cNvPr id="483" name="Gruppieren 482"/>
          <p:cNvGrpSpPr/>
          <p:nvPr/>
        </p:nvGrpSpPr>
        <p:grpSpPr>
          <a:xfrm>
            <a:off x="3498366" y="2728769"/>
            <a:ext cx="3074386" cy="575820"/>
            <a:chOff x="3488841" y="2042969"/>
            <a:chExt cx="3074386" cy="575820"/>
          </a:xfrm>
        </p:grpSpPr>
        <p:grpSp>
          <p:nvGrpSpPr>
            <p:cNvPr id="484" name="Gruppieren 483"/>
            <p:cNvGrpSpPr/>
            <p:nvPr/>
          </p:nvGrpSpPr>
          <p:grpSpPr>
            <a:xfrm>
              <a:off x="3488841" y="2042969"/>
              <a:ext cx="946935" cy="575820"/>
              <a:chOff x="3488841" y="2033444"/>
              <a:chExt cx="946935" cy="575820"/>
            </a:xfrm>
          </p:grpSpPr>
          <p:grpSp>
            <p:nvGrpSpPr>
              <p:cNvPr id="539" name="Gruppieren 538"/>
              <p:cNvGrpSpPr/>
              <p:nvPr/>
            </p:nvGrpSpPr>
            <p:grpSpPr>
              <a:xfrm>
                <a:off x="3488841" y="2033444"/>
                <a:ext cx="946935" cy="272242"/>
                <a:chOff x="5683420" y="1487204"/>
                <a:chExt cx="818032" cy="235183"/>
              </a:xfrm>
            </p:grpSpPr>
            <p:grpSp>
              <p:nvGrpSpPr>
                <p:cNvPr id="553" name="Gruppieren 552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562" name="Ellipse 561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63" name="Ellipse 562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64" name="Ellipse 563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554" name="Gruppieren 553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559" name="Ellipse 558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60" name="Ellipse 559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61" name="Ellipse 560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555" name="Gruppieren 554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556" name="Ellipse 555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57" name="Ellipse 556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58" name="Ellipse 557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grpSp>
            <p:nvGrpSpPr>
              <p:cNvPr id="540" name="Gruppieren 539"/>
              <p:cNvGrpSpPr/>
              <p:nvPr/>
            </p:nvGrpSpPr>
            <p:grpSpPr>
              <a:xfrm>
                <a:off x="3488841" y="2337022"/>
                <a:ext cx="946935" cy="272242"/>
                <a:chOff x="5683420" y="1487204"/>
                <a:chExt cx="818032" cy="235183"/>
              </a:xfrm>
            </p:grpSpPr>
            <p:grpSp>
              <p:nvGrpSpPr>
                <p:cNvPr id="541" name="Gruppieren 540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550" name="Ellipse 549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51" name="Ellipse 550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52" name="Ellipse 551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542" name="Gruppieren 541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547" name="Ellipse 546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48" name="Ellipse 547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49" name="Ellipse 548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543" name="Gruppieren 542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544" name="Ellipse 543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45" name="Ellipse 544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46" name="Ellipse 545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</p:grpSp>
        <p:grpSp>
          <p:nvGrpSpPr>
            <p:cNvPr id="485" name="Gruppieren 484"/>
            <p:cNvGrpSpPr/>
            <p:nvPr/>
          </p:nvGrpSpPr>
          <p:grpSpPr>
            <a:xfrm>
              <a:off x="4546116" y="2042969"/>
              <a:ext cx="946935" cy="575820"/>
              <a:chOff x="3488841" y="2033444"/>
              <a:chExt cx="946935" cy="575820"/>
            </a:xfrm>
          </p:grpSpPr>
          <p:grpSp>
            <p:nvGrpSpPr>
              <p:cNvPr id="513" name="Gruppieren 512"/>
              <p:cNvGrpSpPr/>
              <p:nvPr/>
            </p:nvGrpSpPr>
            <p:grpSpPr>
              <a:xfrm>
                <a:off x="3488841" y="2033444"/>
                <a:ext cx="946935" cy="272242"/>
                <a:chOff x="5683420" y="1487204"/>
                <a:chExt cx="818032" cy="235183"/>
              </a:xfrm>
            </p:grpSpPr>
            <p:grpSp>
              <p:nvGrpSpPr>
                <p:cNvPr id="527" name="Gruppieren 526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536" name="Ellipse 535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37" name="Ellipse 536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38" name="Ellipse 537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528" name="Gruppieren 527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533" name="Ellipse 532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34" name="Ellipse 533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35" name="Ellipse 534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529" name="Gruppieren 528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530" name="Ellipse 529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31" name="Ellipse 530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32" name="Ellipse 531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grpSp>
            <p:nvGrpSpPr>
              <p:cNvPr id="514" name="Gruppieren 513"/>
              <p:cNvGrpSpPr/>
              <p:nvPr/>
            </p:nvGrpSpPr>
            <p:grpSpPr>
              <a:xfrm>
                <a:off x="3488841" y="2337022"/>
                <a:ext cx="946935" cy="272242"/>
                <a:chOff x="5683420" y="1487204"/>
                <a:chExt cx="818032" cy="235183"/>
              </a:xfrm>
            </p:grpSpPr>
            <p:grpSp>
              <p:nvGrpSpPr>
                <p:cNvPr id="515" name="Gruppieren 514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524" name="Ellipse 523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25" name="Ellipse 524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26" name="Ellipse 525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516" name="Gruppieren 515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521" name="Ellipse 520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22" name="Ellipse 521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23" name="Ellipse 522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517" name="Gruppieren 516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518" name="Ellipse 517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19" name="Ellipse 518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20" name="Ellipse 519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</p:grpSp>
        <p:grpSp>
          <p:nvGrpSpPr>
            <p:cNvPr id="486" name="Gruppieren 485"/>
            <p:cNvGrpSpPr/>
            <p:nvPr/>
          </p:nvGrpSpPr>
          <p:grpSpPr>
            <a:xfrm>
              <a:off x="5616292" y="2042969"/>
              <a:ext cx="946935" cy="575820"/>
              <a:chOff x="3488841" y="2033444"/>
              <a:chExt cx="946935" cy="575820"/>
            </a:xfrm>
          </p:grpSpPr>
          <p:grpSp>
            <p:nvGrpSpPr>
              <p:cNvPr id="487" name="Gruppieren 486"/>
              <p:cNvGrpSpPr/>
              <p:nvPr/>
            </p:nvGrpSpPr>
            <p:grpSpPr>
              <a:xfrm>
                <a:off x="3488841" y="2033444"/>
                <a:ext cx="946935" cy="272242"/>
                <a:chOff x="5683420" y="1487204"/>
                <a:chExt cx="818032" cy="235183"/>
              </a:xfrm>
            </p:grpSpPr>
            <p:grpSp>
              <p:nvGrpSpPr>
                <p:cNvPr id="501" name="Gruppieren 500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510" name="Ellipse 509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11" name="Ellipse 510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12" name="Ellipse 511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502" name="Gruppieren 501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507" name="Ellipse 506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08" name="Ellipse 507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09" name="Ellipse 508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503" name="Gruppieren 502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504" name="Ellipse 503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05" name="Ellipse 504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06" name="Ellipse 505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grpSp>
            <p:nvGrpSpPr>
              <p:cNvPr id="488" name="Gruppieren 487"/>
              <p:cNvGrpSpPr/>
              <p:nvPr/>
            </p:nvGrpSpPr>
            <p:grpSpPr>
              <a:xfrm>
                <a:off x="3488841" y="2337022"/>
                <a:ext cx="946935" cy="272242"/>
                <a:chOff x="5683420" y="1487204"/>
                <a:chExt cx="818032" cy="235183"/>
              </a:xfrm>
            </p:grpSpPr>
            <p:grpSp>
              <p:nvGrpSpPr>
                <p:cNvPr id="489" name="Gruppieren 488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498" name="Ellipse 497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99" name="Ellipse 498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00" name="Ellipse 499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490" name="Gruppieren 489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495" name="Ellipse 494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96" name="Ellipse 495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97" name="Ellipse 496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491" name="Gruppieren 490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492" name="Ellipse 491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93" name="Ellipse 492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94" name="Ellipse 493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</p:grpSp>
      </p:grpSp>
      <p:grpSp>
        <p:nvGrpSpPr>
          <p:cNvPr id="565" name="Gruppieren 564"/>
          <p:cNvGrpSpPr/>
          <p:nvPr/>
        </p:nvGrpSpPr>
        <p:grpSpPr>
          <a:xfrm>
            <a:off x="3488841" y="3385994"/>
            <a:ext cx="3074386" cy="575820"/>
            <a:chOff x="3488841" y="2042969"/>
            <a:chExt cx="3074386" cy="575820"/>
          </a:xfrm>
        </p:grpSpPr>
        <p:grpSp>
          <p:nvGrpSpPr>
            <p:cNvPr id="566" name="Gruppieren 565"/>
            <p:cNvGrpSpPr/>
            <p:nvPr/>
          </p:nvGrpSpPr>
          <p:grpSpPr>
            <a:xfrm>
              <a:off x="3488841" y="2042969"/>
              <a:ext cx="946935" cy="575820"/>
              <a:chOff x="3488841" y="2033444"/>
              <a:chExt cx="946935" cy="575820"/>
            </a:xfrm>
          </p:grpSpPr>
          <p:grpSp>
            <p:nvGrpSpPr>
              <p:cNvPr id="621" name="Gruppieren 620"/>
              <p:cNvGrpSpPr/>
              <p:nvPr/>
            </p:nvGrpSpPr>
            <p:grpSpPr>
              <a:xfrm>
                <a:off x="3488841" y="2033444"/>
                <a:ext cx="946935" cy="272242"/>
                <a:chOff x="5683420" y="1487204"/>
                <a:chExt cx="818032" cy="235183"/>
              </a:xfrm>
            </p:grpSpPr>
            <p:grpSp>
              <p:nvGrpSpPr>
                <p:cNvPr id="635" name="Gruppieren 634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644" name="Ellipse 643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45" name="Ellipse 644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46" name="Ellipse 645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636" name="Gruppieren 635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641" name="Ellipse 640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42" name="Ellipse 641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43" name="Ellipse 642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637" name="Gruppieren 636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638" name="Ellipse 637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39" name="Ellipse 638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40" name="Ellipse 639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grpSp>
            <p:nvGrpSpPr>
              <p:cNvPr id="622" name="Gruppieren 621"/>
              <p:cNvGrpSpPr/>
              <p:nvPr/>
            </p:nvGrpSpPr>
            <p:grpSpPr>
              <a:xfrm>
                <a:off x="3488841" y="2337022"/>
                <a:ext cx="946935" cy="272242"/>
                <a:chOff x="5683420" y="1487204"/>
                <a:chExt cx="818032" cy="235183"/>
              </a:xfrm>
            </p:grpSpPr>
            <p:grpSp>
              <p:nvGrpSpPr>
                <p:cNvPr id="623" name="Gruppieren 622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632" name="Ellipse 631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33" name="Ellipse 632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34" name="Ellipse 633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624" name="Gruppieren 623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629" name="Ellipse 628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30" name="Ellipse 629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31" name="Ellipse 630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625" name="Gruppieren 624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626" name="Ellipse 625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27" name="Ellipse 626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28" name="Ellipse 627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</p:grpSp>
        <p:grpSp>
          <p:nvGrpSpPr>
            <p:cNvPr id="567" name="Gruppieren 566"/>
            <p:cNvGrpSpPr/>
            <p:nvPr/>
          </p:nvGrpSpPr>
          <p:grpSpPr>
            <a:xfrm>
              <a:off x="4546116" y="2042969"/>
              <a:ext cx="946935" cy="575820"/>
              <a:chOff x="3488841" y="2033444"/>
              <a:chExt cx="946935" cy="575820"/>
            </a:xfrm>
          </p:grpSpPr>
          <p:grpSp>
            <p:nvGrpSpPr>
              <p:cNvPr id="595" name="Gruppieren 594"/>
              <p:cNvGrpSpPr/>
              <p:nvPr/>
            </p:nvGrpSpPr>
            <p:grpSpPr>
              <a:xfrm>
                <a:off x="3488841" y="2033444"/>
                <a:ext cx="946935" cy="272242"/>
                <a:chOff x="5683420" y="1487204"/>
                <a:chExt cx="818032" cy="235183"/>
              </a:xfrm>
            </p:grpSpPr>
            <p:grpSp>
              <p:nvGrpSpPr>
                <p:cNvPr id="609" name="Gruppieren 608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618" name="Ellipse 617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19" name="Ellipse 618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20" name="Ellipse 619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610" name="Gruppieren 609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615" name="Ellipse 614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16" name="Ellipse 615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17" name="Ellipse 616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611" name="Gruppieren 610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612" name="Ellipse 611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13" name="Ellipse 612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14" name="Ellipse 613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grpSp>
            <p:nvGrpSpPr>
              <p:cNvPr id="596" name="Gruppieren 595"/>
              <p:cNvGrpSpPr/>
              <p:nvPr/>
            </p:nvGrpSpPr>
            <p:grpSpPr>
              <a:xfrm>
                <a:off x="3488841" y="2337022"/>
                <a:ext cx="946935" cy="272242"/>
                <a:chOff x="5683420" y="1487204"/>
                <a:chExt cx="818032" cy="235183"/>
              </a:xfrm>
            </p:grpSpPr>
            <p:grpSp>
              <p:nvGrpSpPr>
                <p:cNvPr id="597" name="Gruppieren 596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606" name="Ellipse 605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07" name="Ellipse 606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08" name="Ellipse 607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598" name="Gruppieren 597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603" name="Ellipse 602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04" name="Ellipse 603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05" name="Ellipse 604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599" name="Gruppieren 598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600" name="Ellipse 599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01" name="Ellipse 600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02" name="Ellipse 601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</p:grpSp>
        <p:grpSp>
          <p:nvGrpSpPr>
            <p:cNvPr id="568" name="Gruppieren 567"/>
            <p:cNvGrpSpPr/>
            <p:nvPr/>
          </p:nvGrpSpPr>
          <p:grpSpPr>
            <a:xfrm>
              <a:off x="5616292" y="2042969"/>
              <a:ext cx="946935" cy="575820"/>
              <a:chOff x="3488841" y="2033444"/>
              <a:chExt cx="946935" cy="575820"/>
            </a:xfrm>
          </p:grpSpPr>
          <p:grpSp>
            <p:nvGrpSpPr>
              <p:cNvPr id="569" name="Gruppieren 568"/>
              <p:cNvGrpSpPr/>
              <p:nvPr/>
            </p:nvGrpSpPr>
            <p:grpSpPr>
              <a:xfrm>
                <a:off x="3488841" y="2033444"/>
                <a:ext cx="946935" cy="272242"/>
                <a:chOff x="5683420" y="1487204"/>
                <a:chExt cx="818032" cy="235183"/>
              </a:xfrm>
            </p:grpSpPr>
            <p:grpSp>
              <p:nvGrpSpPr>
                <p:cNvPr id="583" name="Gruppieren 582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592" name="Ellipse 591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93" name="Ellipse 592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94" name="Ellipse 593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584" name="Gruppieren 583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589" name="Ellipse 588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90" name="Ellipse 589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91" name="Ellipse 590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585" name="Gruppieren 584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586" name="Ellipse 585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87" name="Ellipse 586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88" name="Ellipse 587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grpSp>
            <p:nvGrpSpPr>
              <p:cNvPr id="570" name="Gruppieren 569"/>
              <p:cNvGrpSpPr/>
              <p:nvPr/>
            </p:nvGrpSpPr>
            <p:grpSpPr>
              <a:xfrm>
                <a:off x="3488841" y="2337022"/>
                <a:ext cx="946935" cy="272242"/>
                <a:chOff x="5683420" y="1487204"/>
                <a:chExt cx="818032" cy="235183"/>
              </a:xfrm>
            </p:grpSpPr>
            <p:grpSp>
              <p:nvGrpSpPr>
                <p:cNvPr id="571" name="Gruppieren 570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580" name="Ellipse 579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81" name="Ellipse 580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82" name="Ellipse 581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572" name="Gruppieren 571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577" name="Ellipse 576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78" name="Ellipse 577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79" name="Ellipse 578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573" name="Gruppieren 572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574" name="Ellipse 573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75" name="Ellipse 574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76" name="Ellipse 575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</p:grpSp>
      </p:grpSp>
      <p:grpSp>
        <p:nvGrpSpPr>
          <p:cNvPr id="647" name="Gruppieren 646"/>
          <p:cNvGrpSpPr/>
          <p:nvPr/>
        </p:nvGrpSpPr>
        <p:grpSpPr>
          <a:xfrm>
            <a:off x="3458405" y="6637436"/>
            <a:ext cx="3074386" cy="575820"/>
            <a:chOff x="3488841" y="2042969"/>
            <a:chExt cx="3074386" cy="575820"/>
          </a:xfrm>
        </p:grpSpPr>
        <p:grpSp>
          <p:nvGrpSpPr>
            <p:cNvPr id="648" name="Gruppieren 647"/>
            <p:cNvGrpSpPr/>
            <p:nvPr/>
          </p:nvGrpSpPr>
          <p:grpSpPr>
            <a:xfrm>
              <a:off x="3488841" y="2042969"/>
              <a:ext cx="946935" cy="575820"/>
              <a:chOff x="3488841" y="2033444"/>
              <a:chExt cx="946935" cy="575820"/>
            </a:xfrm>
          </p:grpSpPr>
          <p:grpSp>
            <p:nvGrpSpPr>
              <p:cNvPr id="703" name="Gruppieren 702"/>
              <p:cNvGrpSpPr/>
              <p:nvPr/>
            </p:nvGrpSpPr>
            <p:grpSpPr>
              <a:xfrm>
                <a:off x="3488841" y="2033444"/>
                <a:ext cx="946935" cy="272242"/>
                <a:chOff x="5683420" y="1487204"/>
                <a:chExt cx="818032" cy="235183"/>
              </a:xfrm>
            </p:grpSpPr>
            <p:grpSp>
              <p:nvGrpSpPr>
                <p:cNvPr id="717" name="Gruppieren 716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726" name="Ellipse 725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27" name="Ellipse 726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28" name="Ellipse 727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718" name="Gruppieren 717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723" name="Ellipse 722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24" name="Ellipse 723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25" name="Ellipse 724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719" name="Gruppieren 718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720" name="Ellipse 719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21" name="Ellipse 720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22" name="Ellipse 721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grpSp>
            <p:nvGrpSpPr>
              <p:cNvPr id="704" name="Gruppieren 703"/>
              <p:cNvGrpSpPr/>
              <p:nvPr/>
            </p:nvGrpSpPr>
            <p:grpSpPr>
              <a:xfrm>
                <a:off x="3488841" y="2337022"/>
                <a:ext cx="946935" cy="272242"/>
                <a:chOff x="5683420" y="1487204"/>
                <a:chExt cx="818032" cy="235183"/>
              </a:xfrm>
            </p:grpSpPr>
            <p:grpSp>
              <p:nvGrpSpPr>
                <p:cNvPr id="705" name="Gruppieren 704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714" name="Ellipse 713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15" name="Ellipse 714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16" name="Ellipse 715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706" name="Gruppieren 705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711" name="Ellipse 710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12" name="Ellipse 711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13" name="Ellipse 712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707" name="Gruppieren 706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708" name="Ellipse 707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09" name="Ellipse 708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10" name="Ellipse 709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</p:grpSp>
        <p:grpSp>
          <p:nvGrpSpPr>
            <p:cNvPr id="649" name="Gruppieren 648"/>
            <p:cNvGrpSpPr/>
            <p:nvPr/>
          </p:nvGrpSpPr>
          <p:grpSpPr>
            <a:xfrm>
              <a:off x="4546116" y="2042969"/>
              <a:ext cx="946935" cy="575820"/>
              <a:chOff x="3488841" y="2033444"/>
              <a:chExt cx="946935" cy="575820"/>
            </a:xfrm>
          </p:grpSpPr>
          <p:grpSp>
            <p:nvGrpSpPr>
              <p:cNvPr id="677" name="Gruppieren 676"/>
              <p:cNvGrpSpPr/>
              <p:nvPr/>
            </p:nvGrpSpPr>
            <p:grpSpPr>
              <a:xfrm>
                <a:off x="3488841" y="2033444"/>
                <a:ext cx="946935" cy="272242"/>
                <a:chOff x="5683420" y="1487204"/>
                <a:chExt cx="818032" cy="235183"/>
              </a:xfrm>
            </p:grpSpPr>
            <p:grpSp>
              <p:nvGrpSpPr>
                <p:cNvPr id="691" name="Gruppieren 690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700" name="Ellipse 699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01" name="Ellipse 700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02" name="Ellipse 701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692" name="Gruppieren 691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697" name="Ellipse 696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98" name="Ellipse 697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99" name="Ellipse 698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693" name="Gruppieren 692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694" name="Ellipse 693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95" name="Ellipse 694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96" name="Ellipse 695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grpSp>
            <p:nvGrpSpPr>
              <p:cNvPr id="678" name="Gruppieren 677"/>
              <p:cNvGrpSpPr/>
              <p:nvPr/>
            </p:nvGrpSpPr>
            <p:grpSpPr>
              <a:xfrm>
                <a:off x="3488841" y="2337022"/>
                <a:ext cx="946935" cy="272242"/>
                <a:chOff x="5683420" y="1487204"/>
                <a:chExt cx="818032" cy="235183"/>
              </a:xfrm>
            </p:grpSpPr>
            <p:grpSp>
              <p:nvGrpSpPr>
                <p:cNvPr id="679" name="Gruppieren 678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688" name="Ellipse 687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89" name="Ellipse 688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90" name="Ellipse 689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680" name="Gruppieren 679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685" name="Ellipse 684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86" name="Ellipse 685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87" name="Ellipse 686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681" name="Gruppieren 680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682" name="Ellipse 681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83" name="Ellipse 682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84" name="Ellipse 683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</p:grpSp>
        <p:grpSp>
          <p:nvGrpSpPr>
            <p:cNvPr id="650" name="Gruppieren 649"/>
            <p:cNvGrpSpPr/>
            <p:nvPr/>
          </p:nvGrpSpPr>
          <p:grpSpPr>
            <a:xfrm>
              <a:off x="5616292" y="2042969"/>
              <a:ext cx="946935" cy="575820"/>
              <a:chOff x="3488841" y="2033444"/>
              <a:chExt cx="946935" cy="575820"/>
            </a:xfrm>
          </p:grpSpPr>
          <p:grpSp>
            <p:nvGrpSpPr>
              <p:cNvPr id="651" name="Gruppieren 650"/>
              <p:cNvGrpSpPr/>
              <p:nvPr/>
            </p:nvGrpSpPr>
            <p:grpSpPr>
              <a:xfrm>
                <a:off x="3488841" y="2033444"/>
                <a:ext cx="946935" cy="272242"/>
                <a:chOff x="5683420" y="1487204"/>
                <a:chExt cx="818032" cy="235183"/>
              </a:xfrm>
            </p:grpSpPr>
            <p:grpSp>
              <p:nvGrpSpPr>
                <p:cNvPr id="665" name="Gruppieren 664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674" name="Ellipse 673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75" name="Ellipse 674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76" name="Ellipse 675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666" name="Gruppieren 665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671" name="Ellipse 670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72" name="Ellipse 671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73" name="Ellipse 672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667" name="Gruppieren 666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668" name="Ellipse 667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69" name="Ellipse 668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70" name="Ellipse 669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grpSp>
            <p:nvGrpSpPr>
              <p:cNvPr id="652" name="Gruppieren 651"/>
              <p:cNvGrpSpPr/>
              <p:nvPr/>
            </p:nvGrpSpPr>
            <p:grpSpPr>
              <a:xfrm>
                <a:off x="3488841" y="2337022"/>
                <a:ext cx="946935" cy="272242"/>
                <a:chOff x="5683420" y="1487204"/>
                <a:chExt cx="818032" cy="235183"/>
              </a:xfrm>
            </p:grpSpPr>
            <p:grpSp>
              <p:nvGrpSpPr>
                <p:cNvPr id="653" name="Gruppieren 652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662" name="Ellipse 661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63" name="Ellipse 662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64" name="Ellipse 663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654" name="Gruppieren 653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659" name="Ellipse 658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60" name="Ellipse 659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61" name="Ellipse 660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655" name="Gruppieren 654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656" name="Ellipse 655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57" name="Ellipse 656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658" name="Ellipse 657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</p:grpSp>
      </p:grpSp>
      <p:grpSp>
        <p:nvGrpSpPr>
          <p:cNvPr id="729" name="Gruppieren 728"/>
          <p:cNvGrpSpPr/>
          <p:nvPr/>
        </p:nvGrpSpPr>
        <p:grpSpPr>
          <a:xfrm>
            <a:off x="3467930" y="7316492"/>
            <a:ext cx="3074386" cy="575820"/>
            <a:chOff x="3488841" y="2042969"/>
            <a:chExt cx="3074386" cy="575820"/>
          </a:xfrm>
        </p:grpSpPr>
        <p:grpSp>
          <p:nvGrpSpPr>
            <p:cNvPr id="730" name="Gruppieren 729"/>
            <p:cNvGrpSpPr/>
            <p:nvPr/>
          </p:nvGrpSpPr>
          <p:grpSpPr>
            <a:xfrm>
              <a:off x="3488841" y="2042969"/>
              <a:ext cx="946935" cy="575820"/>
              <a:chOff x="3488841" y="2033444"/>
              <a:chExt cx="946935" cy="575820"/>
            </a:xfrm>
          </p:grpSpPr>
          <p:grpSp>
            <p:nvGrpSpPr>
              <p:cNvPr id="785" name="Gruppieren 784"/>
              <p:cNvGrpSpPr/>
              <p:nvPr/>
            </p:nvGrpSpPr>
            <p:grpSpPr>
              <a:xfrm>
                <a:off x="3488841" y="2033444"/>
                <a:ext cx="946935" cy="272242"/>
                <a:chOff x="5683420" y="1487204"/>
                <a:chExt cx="818032" cy="235183"/>
              </a:xfrm>
            </p:grpSpPr>
            <p:grpSp>
              <p:nvGrpSpPr>
                <p:cNvPr id="799" name="Gruppieren 798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808" name="Ellipse 807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09" name="Ellipse 808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10" name="Ellipse 809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800" name="Gruppieren 799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805" name="Ellipse 804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06" name="Ellipse 805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07" name="Ellipse 806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801" name="Gruppieren 800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802" name="Ellipse 801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03" name="Ellipse 802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04" name="Ellipse 803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grpSp>
            <p:nvGrpSpPr>
              <p:cNvPr id="786" name="Gruppieren 785"/>
              <p:cNvGrpSpPr/>
              <p:nvPr/>
            </p:nvGrpSpPr>
            <p:grpSpPr>
              <a:xfrm>
                <a:off x="3488841" y="2337022"/>
                <a:ext cx="946935" cy="272242"/>
                <a:chOff x="5683420" y="1487204"/>
                <a:chExt cx="818032" cy="235183"/>
              </a:xfrm>
            </p:grpSpPr>
            <p:grpSp>
              <p:nvGrpSpPr>
                <p:cNvPr id="787" name="Gruppieren 786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796" name="Ellipse 795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97" name="Ellipse 796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98" name="Ellipse 797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788" name="Gruppieren 787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793" name="Ellipse 792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94" name="Ellipse 793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95" name="Ellipse 794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789" name="Gruppieren 788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790" name="Ellipse 789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91" name="Ellipse 790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92" name="Ellipse 791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</p:grpSp>
        <p:grpSp>
          <p:nvGrpSpPr>
            <p:cNvPr id="731" name="Gruppieren 730"/>
            <p:cNvGrpSpPr/>
            <p:nvPr/>
          </p:nvGrpSpPr>
          <p:grpSpPr>
            <a:xfrm>
              <a:off x="4546116" y="2042969"/>
              <a:ext cx="946935" cy="575820"/>
              <a:chOff x="3488841" y="2033444"/>
              <a:chExt cx="946935" cy="575820"/>
            </a:xfrm>
          </p:grpSpPr>
          <p:grpSp>
            <p:nvGrpSpPr>
              <p:cNvPr id="759" name="Gruppieren 758"/>
              <p:cNvGrpSpPr/>
              <p:nvPr/>
            </p:nvGrpSpPr>
            <p:grpSpPr>
              <a:xfrm>
                <a:off x="3488841" y="2033444"/>
                <a:ext cx="946935" cy="272242"/>
                <a:chOff x="5683420" y="1487204"/>
                <a:chExt cx="818032" cy="235183"/>
              </a:xfrm>
            </p:grpSpPr>
            <p:grpSp>
              <p:nvGrpSpPr>
                <p:cNvPr id="773" name="Gruppieren 772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782" name="Ellipse 781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83" name="Ellipse 782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84" name="Ellipse 783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774" name="Gruppieren 773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779" name="Ellipse 778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80" name="Ellipse 779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81" name="Ellipse 780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775" name="Gruppieren 774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776" name="Ellipse 775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77" name="Ellipse 776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78" name="Ellipse 777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grpSp>
            <p:nvGrpSpPr>
              <p:cNvPr id="760" name="Gruppieren 759"/>
              <p:cNvGrpSpPr/>
              <p:nvPr/>
            </p:nvGrpSpPr>
            <p:grpSpPr>
              <a:xfrm>
                <a:off x="3488841" y="2337022"/>
                <a:ext cx="946935" cy="272242"/>
                <a:chOff x="5683420" y="1487204"/>
                <a:chExt cx="818032" cy="235183"/>
              </a:xfrm>
            </p:grpSpPr>
            <p:grpSp>
              <p:nvGrpSpPr>
                <p:cNvPr id="761" name="Gruppieren 760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770" name="Ellipse 769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71" name="Ellipse 770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72" name="Ellipse 771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762" name="Gruppieren 761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767" name="Ellipse 766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68" name="Ellipse 767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69" name="Ellipse 768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763" name="Gruppieren 762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764" name="Ellipse 763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65" name="Ellipse 764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66" name="Ellipse 765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</p:grpSp>
        <p:grpSp>
          <p:nvGrpSpPr>
            <p:cNvPr id="732" name="Gruppieren 731"/>
            <p:cNvGrpSpPr/>
            <p:nvPr/>
          </p:nvGrpSpPr>
          <p:grpSpPr>
            <a:xfrm>
              <a:off x="5616292" y="2042969"/>
              <a:ext cx="946935" cy="575820"/>
              <a:chOff x="3488841" y="2033444"/>
              <a:chExt cx="946935" cy="575820"/>
            </a:xfrm>
          </p:grpSpPr>
          <p:grpSp>
            <p:nvGrpSpPr>
              <p:cNvPr id="733" name="Gruppieren 732"/>
              <p:cNvGrpSpPr/>
              <p:nvPr/>
            </p:nvGrpSpPr>
            <p:grpSpPr>
              <a:xfrm>
                <a:off x="3488841" y="2033444"/>
                <a:ext cx="946935" cy="272242"/>
                <a:chOff x="5683420" y="1487204"/>
                <a:chExt cx="818032" cy="235183"/>
              </a:xfrm>
            </p:grpSpPr>
            <p:grpSp>
              <p:nvGrpSpPr>
                <p:cNvPr id="747" name="Gruppieren 746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756" name="Ellipse 755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57" name="Ellipse 756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58" name="Ellipse 757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748" name="Gruppieren 747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753" name="Ellipse 752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54" name="Ellipse 753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55" name="Ellipse 754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749" name="Gruppieren 748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750" name="Ellipse 749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51" name="Ellipse 750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52" name="Ellipse 751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grpSp>
            <p:nvGrpSpPr>
              <p:cNvPr id="734" name="Gruppieren 733"/>
              <p:cNvGrpSpPr/>
              <p:nvPr/>
            </p:nvGrpSpPr>
            <p:grpSpPr>
              <a:xfrm>
                <a:off x="3488841" y="2337022"/>
                <a:ext cx="946935" cy="272242"/>
                <a:chOff x="5683420" y="1487204"/>
                <a:chExt cx="818032" cy="235183"/>
              </a:xfrm>
            </p:grpSpPr>
            <p:grpSp>
              <p:nvGrpSpPr>
                <p:cNvPr id="735" name="Gruppieren 734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744" name="Ellipse 743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45" name="Ellipse 744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46" name="Ellipse 745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736" name="Gruppieren 735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741" name="Ellipse 740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42" name="Ellipse 741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43" name="Ellipse 742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737" name="Gruppieren 736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738" name="Ellipse 737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39" name="Ellipse 738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40" name="Ellipse 739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</p:grpSp>
      </p:grpSp>
      <p:grpSp>
        <p:nvGrpSpPr>
          <p:cNvPr id="811" name="Gruppieren 810"/>
          <p:cNvGrpSpPr/>
          <p:nvPr/>
        </p:nvGrpSpPr>
        <p:grpSpPr>
          <a:xfrm>
            <a:off x="3477455" y="7973717"/>
            <a:ext cx="3074386" cy="575820"/>
            <a:chOff x="3488841" y="2042969"/>
            <a:chExt cx="3074386" cy="575820"/>
          </a:xfrm>
        </p:grpSpPr>
        <p:grpSp>
          <p:nvGrpSpPr>
            <p:cNvPr id="812" name="Gruppieren 811"/>
            <p:cNvGrpSpPr/>
            <p:nvPr/>
          </p:nvGrpSpPr>
          <p:grpSpPr>
            <a:xfrm>
              <a:off x="3488841" y="2042969"/>
              <a:ext cx="946935" cy="575820"/>
              <a:chOff x="3488841" y="2033444"/>
              <a:chExt cx="946935" cy="575820"/>
            </a:xfrm>
          </p:grpSpPr>
          <p:grpSp>
            <p:nvGrpSpPr>
              <p:cNvPr id="867" name="Gruppieren 866"/>
              <p:cNvGrpSpPr/>
              <p:nvPr/>
            </p:nvGrpSpPr>
            <p:grpSpPr>
              <a:xfrm>
                <a:off x="3488841" y="2033444"/>
                <a:ext cx="946935" cy="272242"/>
                <a:chOff x="5683420" y="1487204"/>
                <a:chExt cx="818032" cy="235183"/>
              </a:xfrm>
            </p:grpSpPr>
            <p:grpSp>
              <p:nvGrpSpPr>
                <p:cNvPr id="881" name="Gruppieren 880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890" name="Ellipse 889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91" name="Ellipse 890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92" name="Ellipse 891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882" name="Gruppieren 881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887" name="Ellipse 886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88" name="Ellipse 887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89" name="Ellipse 888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883" name="Gruppieren 882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884" name="Ellipse 883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85" name="Ellipse 884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86" name="Ellipse 885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grpSp>
            <p:nvGrpSpPr>
              <p:cNvPr id="868" name="Gruppieren 867"/>
              <p:cNvGrpSpPr/>
              <p:nvPr/>
            </p:nvGrpSpPr>
            <p:grpSpPr>
              <a:xfrm>
                <a:off x="3488841" y="2337022"/>
                <a:ext cx="946935" cy="272242"/>
                <a:chOff x="5683420" y="1487204"/>
                <a:chExt cx="818032" cy="235183"/>
              </a:xfrm>
            </p:grpSpPr>
            <p:grpSp>
              <p:nvGrpSpPr>
                <p:cNvPr id="869" name="Gruppieren 868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878" name="Ellipse 877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79" name="Ellipse 878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80" name="Ellipse 879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870" name="Gruppieren 869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875" name="Ellipse 874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76" name="Ellipse 875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77" name="Ellipse 876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871" name="Gruppieren 870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872" name="Ellipse 871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73" name="Ellipse 872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74" name="Ellipse 873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</p:grpSp>
        <p:grpSp>
          <p:nvGrpSpPr>
            <p:cNvPr id="813" name="Gruppieren 812"/>
            <p:cNvGrpSpPr/>
            <p:nvPr/>
          </p:nvGrpSpPr>
          <p:grpSpPr>
            <a:xfrm>
              <a:off x="4546116" y="2042969"/>
              <a:ext cx="946935" cy="575820"/>
              <a:chOff x="3488841" y="2033444"/>
              <a:chExt cx="946935" cy="575820"/>
            </a:xfrm>
          </p:grpSpPr>
          <p:grpSp>
            <p:nvGrpSpPr>
              <p:cNvPr id="841" name="Gruppieren 840"/>
              <p:cNvGrpSpPr/>
              <p:nvPr/>
            </p:nvGrpSpPr>
            <p:grpSpPr>
              <a:xfrm>
                <a:off x="3488841" y="2033444"/>
                <a:ext cx="946935" cy="272242"/>
                <a:chOff x="5683420" y="1487204"/>
                <a:chExt cx="818032" cy="235183"/>
              </a:xfrm>
            </p:grpSpPr>
            <p:grpSp>
              <p:nvGrpSpPr>
                <p:cNvPr id="855" name="Gruppieren 854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864" name="Ellipse 863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65" name="Ellipse 864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66" name="Ellipse 865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856" name="Gruppieren 855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861" name="Ellipse 860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62" name="Ellipse 861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63" name="Ellipse 862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857" name="Gruppieren 856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858" name="Ellipse 857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59" name="Ellipse 858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60" name="Ellipse 859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grpSp>
            <p:nvGrpSpPr>
              <p:cNvPr id="842" name="Gruppieren 841"/>
              <p:cNvGrpSpPr/>
              <p:nvPr/>
            </p:nvGrpSpPr>
            <p:grpSpPr>
              <a:xfrm>
                <a:off x="3488841" y="2337022"/>
                <a:ext cx="946935" cy="272242"/>
                <a:chOff x="5683420" y="1487204"/>
                <a:chExt cx="818032" cy="235183"/>
              </a:xfrm>
            </p:grpSpPr>
            <p:grpSp>
              <p:nvGrpSpPr>
                <p:cNvPr id="843" name="Gruppieren 842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852" name="Ellipse 851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53" name="Ellipse 852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54" name="Ellipse 853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844" name="Gruppieren 843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849" name="Ellipse 848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50" name="Ellipse 849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51" name="Ellipse 850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845" name="Gruppieren 844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846" name="Ellipse 845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47" name="Ellipse 846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48" name="Ellipse 847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</p:grpSp>
        <p:grpSp>
          <p:nvGrpSpPr>
            <p:cNvPr id="814" name="Gruppieren 813"/>
            <p:cNvGrpSpPr/>
            <p:nvPr/>
          </p:nvGrpSpPr>
          <p:grpSpPr>
            <a:xfrm>
              <a:off x="5616292" y="2042969"/>
              <a:ext cx="946935" cy="575820"/>
              <a:chOff x="3488841" y="2033444"/>
              <a:chExt cx="946935" cy="575820"/>
            </a:xfrm>
          </p:grpSpPr>
          <p:grpSp>
            <p:nvGrpSpPr>
              <p:cNvPr id="815" name="Gruppieren 814"/>
              <p:cNvGrpSpPr/>
              <p:nvPr/>
            </p:nvGrpSpPr>
            <p:grpSpPr>
              <a:xfrm>
                <a:off x="3488841" y="2033444"/>
                <a:ext cx="946935" cy="272242"/>
                <a:chOff x="5683420" y="1487204"/>
                <a:chExt cx="818032" cy="235183"/>
              </a:xfrm>
            </p:grpSpPr>
            <p:grpSp>
              <p:nvGrpSpPr>
                <p:cNvPr id="829" name="Gruppieren 828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838" name="Ellipse 837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39" name="Ellipse 838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40" name="Ellipse 839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830" name="Gruppieren 829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835" name="Ellipse 834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36" name="Ellipse 835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37" name="Ellipse 836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831" name="Gruppieren 830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832" name="Ellipse 831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33" name="Ellipse 832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34" name="Ellipse 833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grpSp>
            <p:nvGrpSpPr>
              <p:cNvPr id="816" name="Gruppieren 815"/>
              <p:cNvGrpSpPr/>
              <p:nvPr/>
            </p:nvGrpSpPr>
            <p:grpSpPr>
              <a:xfrm>
                <a:off x="3488841" y="2337022"/>
                <a:ext cx="946935" cy="272242"/>
                <a:chOff x="5683420" y="1487204"/>
                <a:chExt cx="818032" cy="235183"/>
              </a:xfrm>
            </p:grpSpPr>
            <p:grpSp>
              <p:nvGrpSpPr>
                <p:cNvPr id="817" name="Gruppieren 816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826" name="Ellipse 825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27" name="Ellipse 826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28" name="Ellipse 827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818" name="Gruppieren 817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823" name="Ellipse 822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24" name="Ellipse 823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25" name="Ellipse 824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819" name="Gruppieren 818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820" name="Ellipse 819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21" name="Ellipse 820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22" name="Ellipse 821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451086687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</Words>
  <Application>Microsoft Office PowerPoint</Application>
  <PresentationFormat>Bildschirmpräsentation (4:3)</PresentationFormat>
  <Paragraphs>20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Larissa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46</cp:revision>
  <cp:lastPrinted>2017-04-10T11:30:23Z</cp:lastPrinted>
  <dcterms:created xsi:type="dcterms:W3CDTF">2017-04-02T11:21:36Z</dcterms:created>
  <dcterms:modified xsi:type="dcterms:W3CDTF">2017-10-17T13:39:46Z</dcterms:modified>
</cp:coreProperties>
</file>