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656119" y="3250841"/>
            <a:ext cx="6670962" cy="16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0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19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7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22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56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4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6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51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9401-36F8-4B08-977E-2E0A47339F7E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2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547664" y="332656"/>
            <a:ext cx="6186437" cy="6186437"/>
            <a:chOff x="1547664" y="332656"/>
            <a:chExt cx="6186437" cy="6186437"/>
          </a:xfrm>
        </p:grpSpPr>
        <p:sp>
          <p:nvSpPr>
            <p:cNvPr id="20" name="Ellipse 19"/>
            <p:cNvSpPr/>
            <p:nvPr/>
          </p:nvSpPr>
          <p:spPr>
            <a:xfrm>
              <a:off x="3609810" y="2394802"/>
              <a:ext cx="2062146" cy="2062146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2235046" y="1020038"/>
              <a:ext cx="4811673" cy="4811673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2922428" y="1707420"/>
              <a:ext cx="3436909" cy="3436909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/>
          </p:nvSpPr>
          <p:spPr>
            <a:xfrm>
              <a:off x="1547664" y="332656"/>
              <a:ext cx="6186437" cy="618643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 Verbindung 9"/>
            <p:cNvCxnSpPr>
              <a:stCxn id="9" idx="6"/>
              <a:endCxn id="9" idx="2"/>
            </p:cNvCxnSpPr>
            <p:nvPr/>
          </p:nvCxnSpPr>
          <p:spPr>
            <a:xfrm flipH="1">
              <a:off x="1547664" y="3425875"/>
              <a:ext cx="618643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miley 22"/>
            <p:cNvSpPr/>
            <p:nvPr/>
          </p:nvSpPr>
          <p:spPr>
            <a:xfrm>
              <a:off x="4297195" y="3082184"/>
              <a:ext cx="687382" cy="687382"/>
            </a:xfrm>
            <a:prstGeom prst="smileyFac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6897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547664" y="332656"/>
            <a:ext cx="6186437" cy="6186437"/>
            <a:chOff x="2538960" y="1971864"/>
            <a:chExt cx="3240000" cy="3240000"/>
          </a:xfrm>
        </p:grpSpPr>
        <p:grpSp>
          <p:nvGrpSpPr>
            <p:cNvPr id="7" name="Gruppieren 6"/>
            <p:cNvGrpSpPr/>
            <p:nvPr/>
          </p:nvGrpSpPr>
          <p:grpSpPr>
            <a:xfrm>
              <a:off x="2898960" y="2331864"/>
              <a:ext cx="2520000" cy="2520000"/>
              <a:chOff x="2538960" y="1971864"/>
              <a:chExt cx="2520000" cy="2520000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3258960" y="2691864"/>
                <a:ext cx="1080000" cy="108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2538960" y="1971864"/>
                <a:ext cx="2520000" cy="252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2898960" y="2331864"/>
                <a:ext cx="1800000" cy="180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Smiley 22"/>
              <p:cNvSpPr/>
              <p:nvPr/>
            </p:nvSpPr>
            <p:spPr>
              <a:xfrm>
                <a:off x="3618960" y="3051864"/>
                <a:ext cx="360000" cy="360000"/>
              </a:xfrm>
              <a:prstGeom prst="smileyFac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8" name="Gerade Verbindung 7"/>
            <p:cNvCxnSpPr>
              <a:stCxn id="9" idx="7"/>
              <a:endCxn id="23" idx="7"/>
            </p:cNvCxnSpPr>
            <p:nvPr/>
          </p:nvCxnSpPr>
          <p:spPr>
            <a:xfrm flipH="1">
              <a:off x="4286239" y="2446351"/>
              <a:ext cx="1018233" cy="10182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lipse 8"/>
            <p:cNvSpPr/>
            <p:nvPr/>
          </p:nvSpPr>
          <p:spPr>
            <a:xfrm>
              <a:off x="2538960" y="1971864"/>
              <a:ext cx="3240000" cy="3240000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 Verbindung 9"/>
            <p:cNvCxnSpPr/>
            <p:nvPr/>
          </p:nvCxnSpPr>
          <p:spPr>
            <a:xfrm flipH="1" flipV="1">
              <a:off x="4158960" y="3782328"/>
              <a:ext cx="180000" cy="14295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>
              <a:endCxn id="23" idx="2"/>
            </p:cNvCxnSpPr>
            <p:nvPr/>
          </p:nvCxnSpPr>
          <p:spPr>
            <a:xfrm>
              <a:off x="2538960" y="3501712"/>
              <a:ext cx="1440000" cy="901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9075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1547664" y="332655"/>
            <a:ext cx="6186437" cy="6186437"/>
            <a:chOff x="1547665" y="332656"/>
            <a:chExt cx="6186437" cy="6186437"/>
          </a:xfrm>
        </p:grpSpPr>
        <p:sp>
          <p:nvSpPr>
            <p:cNvPr id="20" name="Ellipse 19"/>
            <p:cNvSpPr/>
            <p:nvPr/>
          </p:nvSpPr>
          <p:spPr>
            <a:xfrm>
              <a:off x="3609811" y="2394802"/>
              <a:ext cx="2062146" cy="2062146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2235047" y="1020038"/>
              <a:ext cx="4811673" cy="4811673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2922429" y="1707420"/>
              <a:ext cx="3436909" cy="3436909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/>
          </p:nvSpPr>
          <p:spPr>
            <a:xfrm>
              <a:off x="1547665" y="332656"/>
              <a:ext cx="6186437" cy="6186437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 Verbindung 9"/>
            <p:cNvCxnSpPr>
              <a:stCxn id="9" idx="4"/>
              <a:endCxn id="9" idx="0"/>
            </p:cNvCxnSpPr>
            <p:nvPr/>
          </p:nvCxnSpPr>
          <p:spPr>
            <a:xfrm flipV="1">
              <a:off x="4640883" y="332656"/>
              <a:ext cx="0" cy="6186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>
              <a:stCxn id="9" idx="2"/>
              <a:endCxn id="9" idx="6"/>
            </p:cNvCxnSpPr>
            <p:nvPr/>
          </p:nvCxnSpPr>
          <p:spPr>
            <a:xfrm>
              <a:off x="1547665" y="3425875"/>
              <a:ext cx="618643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miley 22"/>
            <p:cNvSpPr/>
            <p:nvPr/>
          </p:nvSpPr>
          <p:spPr>
            <a:xfrm>
              <a:off x="4297192" y="3082184"/>
              <a:ext cx="687382" cy="687382"/>
            </a:xfrm>
            <a:prstGeom prst="smileyFac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2851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52721" y="332656"/>
            <a:ext cx="6186437" cy="6186437"/>
            <a:chOff x="1552721" y="332656"/>
            <a:chExt cx="6186437" cy="618643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1552721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Ellipse 20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Smiley 22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endCxn id="23" idx="7"/>
              </p:cNvCxnSpPr>
              <p:nvPr/>
            </p:nvCxnSpPr>
            <p:spPr>
              <a:xfrm flipH="1">
                <a:off x="4286239" y="2703095"/>
                <a:ext cx="1221865" cy="76149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</p:cNvCxnSpPr>
              <p:nvPr/>
            </p:nvCxnSpPr>
            <p:spPr>
              <a:xfrm flipV="1">
                <a:off x="4158960" y="3782328"/>
                <a:ext cx="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endCxn id="23" idx="1"/>
              </p:cNvCxnSpPr>
              <p:nvPr/>
            </p:nvCxnSpPr>
            <p:spPr>
              <a:xfrm>
                <a:off x="2771800" y="2708920"/>
                <a:ext cx="1259881" cy="75566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Gerade Verbindung 11"/>
            <p:cNvCxnSpPr>
              <a:stCxn id="9" idx="0"/>
            </p:cNvCxnSpPr>
            <p:nvPr/>
          </p:nvCxnSpPr>
          <p:spPr>
            <a:xfrm>
              <a:off x="4645940" y="332656"/>
              <a:ext cx="5057" cy="27495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flipV="1">
              <a:off x="1992247" y="3530921"/>
              <a:ext cx="2344009" cy="1580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4984574" y="3530921"/>
              <a:ext cx="2324697" cy="14428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284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547664" y="348655"/>
            <a:ext cx="6186437" cy="6186437"/>
            <a:chOff x="1547664" y="348655"/>
            <a:chExt cx="6186437" cy="6186437"/>
          </a:xfrm>
        </p:grpSpPr>
        <p:grpSp>
          <p:nvGrpSpPr>
            <p:cNvPr id="6" name="Gruppieren 5"/>
            <p:cNvGrpSpPr/>
            <p:nvPr/>
          </p:nvGrpSpPr>
          <p:grpSpPr>
            <a:xfrm>
              <a:off x="1547664" y="348655"/>
              <a:ext cx="6186437" cy="6186437"/>
              <a:chOff x="2538960" y="1971864"/>
              <a:chExt cx="3240000" cy="3240000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0" name="Ellipse 19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Ellipse 20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Ellipse 21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Smiley 22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" name="Gerade Verbindung 7"/>
              <p:cNvCxnSpPr>
                <a:stCxn id="9" idx="6"/>
                <a:endCxn id="23" idx="6"/>
              </p:cNvCxnSpPr>
              <p:nvPr/>
            </p:nvCxnSpPr>
            <p:spPr>
              <a:xfrm flipH="1">
                <a:off x="4338960" y="3591864"/>
                <a:ext cx="1440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Ellipse 8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</p:cNvCxnSpPr>
              <p:nvPr/>
            </p:nvCxnSpPr>
            <p:spPr>
              <a:xfrm flipV="1">
                <a:off x="4158960" y="3782328"/>
                <a:ext cx="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stCxn id="9" idx="1"/>
                <a:endCxn id="23" idx="1"/>
              </p:cNvCxnSpPr>
              <p:nvPr/>
            </p:nvCxnSpPr>
            <p:spPr>
              <a:xfrm>
                <a:off x="3013447" y="2446351"/>
                <a:ext cx="1018234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Gerade Verbindung 11"/>
            <p:cNvCxnSpPr>
              <a:stCxn id="9" idx="0"/>
              <a:endCxn id="23" idx="0"/>
            </p:cNvCxnSpPr>
            <p:nvPr/>
          </p:nvCxnSpPr>
          <p:spPr>
            <a:xfrm>
              <a:off x="4640883" y="348655"/>
              <a:ext cx="0" cy="27495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>
              <a:stCxn id="9" idx="3"/>
              <a:endCxn id="23" idx="3"/>
            </p:cNvCxnSpPr>
            <p:nvPr/>
          </p:nvCxnSpPr>
          <p:spPr>
            <a:xfrm flipV="1">
              <a:off x="2453647" y="3684900"/>
              <a:ext cx="1944210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>
              <a:stCxn id="23" idx="5"/>
              <a:endCxn id="9" idx="5"/>
            </p:cNvCxnSpPr>
            <p:nvPr/>
          </p:nvCxnSpPr>
          <p:spPr>
            <a:xfrm>
              <a:off x="4883909" y="3684900"/>
              <a:ext cx="1944209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>
              <a:stCxn id="9" idx="7"/>
            </p:cNvCxnSpPr>
            <p:nvPr/>
          </p:nvCxnSpPr>
          <p:spPr>
            <a:xfrm flipH="1">
              <a:off x="4883909" y="1254638"/>
              <a:ext cx="1944209" cy="1944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stCxn id="9" idx="2"/>
              <a:endCxn id="23" idx="2"/>
            </p:cNvCxnSpPr>
            <p:nvPr/>
          </p:nvCxnSpPr>
          <p:spPr>
            <a:xfrm>
              <a:off x="1547664" y="3441874"/>
              <a:ext cx="274952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68916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17</cp:revision>
  <dcterms:created xsi:type="dcterms:W3CDTF">2017-02-26T20:56:24Z</dcterms:created>
  <dcterms:modified xsi:type="dcterms:W3CDTF">2017-12-04T07:59:33Z</dcterms:modified>
</cp:coreProperties>
</file>