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6119" y="3250841"/>
            <a:ext cx="6670962" cy="16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0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19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7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22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56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4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6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51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2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547664" y="332656"/>
            <a:ext cx="6186437" cy="6186437"/>
            <a:chOff x="1547664" y="332656"/>
            <a:chExt cx="6186437" cy="618643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47664" y="332656"/>
              <a:ext cx="6186437" cy="6186437"/>
              <a:chOff x="1547664" y="332656"/>
              <a:chExt cx="6186437" cy="6186437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3609810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2235046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2922428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1547664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6"/>
                <a:endCxn id="9" idx="2"/>
              </p:cNvCxnSpPr>
              <p:nvPr/>
            </p:nvCxnSpPr>
            <p:spPr>
              <a:xfrm flipH="1">
                <a:off x="1547664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Smiley 22"/>
              <p:cNvSpPr/>
              <p:nvPr/>
            </p:nvSpPr>
            <p:spPr>
              <a:xfrm>
                <a:off x="4297195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Rechteck 1"/>
            <p:cNvSpPr/>
            <p:nvPr/>
          </p:nvSpPr>
          <p:spPr>
            <a:xfrm rot="170436">
              <a:off x="2845946" y="736073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0800000">
              <a:off x="2761571" y="40201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119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47664" y="332656"/>
            <a:ext cx="6186437" cy="6186437"/>
            <a:chOff x="1547664" y="332656"/>
            <a:chExt cx="6186437" cy="618643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1547664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Ellipse 20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Smiley 22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stCxn id="9" idx="7"/>
                <a:endCxn id="23" idx="7"/>
              </p:cNvCxnSpPr>
              <p:nvPr/>
            </p:nvCxnSpPr>
            <p:spPr>
              <a:xfrm flipH="1">
                <a:off x="4286239" y="2446351"/>
                <a:ext cx="1018233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/>
              <p:nvPr/>
            </p:nvCxnSpPr>
            <p:spPr>
              <a:xfrm flipH="1" flipV="1">
                <a:off x="4158960" y="3782328"/>
                <a:ext cx="18000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endCxn id="23" idx="2"/>
              </p:cNvCxnSpPr>
              <p:nvPr/>
            </p:nvCxnSpPr>
            <p:spPr>
              <a:xfrm>
                <a:off x="2538960" y="3501712"/>
                <a:ext cx="1440000" cy="9015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hteck 11"/>
            <p:cNvSpPr/>
            <p:nvPr/>
          </p:nvSpPr>
          <p:spPr>
            <a:xfrm rot="20396958">
              <a:off x="2158170" y="871365"/>
              <a:ext cx="3897861" cy="20811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6657798">
              <a:off x="4256672" y="3014726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3645981">
              <a:off x="1466171" y="34740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034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47664" y="332655"/>
            <a:ext cx="6186437" cy="6237715"/>
            <a:chOff x="1547664" y="332655"/>
            <a:chExt cx="6186437" cy="6237715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1547664" y="332655"/>
              <a:ext cx="6186437" cy="6186437"/>
              <a:chOff x="1547665" y="332656"/>
              <a:chExt cx="6186437" cy="6186437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3609811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2235047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2922429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1547665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  <a:endCxn id="9" idx="0"/>
              </p:cNvCxnSpPr>
              <p:nvPr/>
            </p:nvCxnSpPr>
            <p:spPr>
              <a:xfrm flipV="1">
                <a:off x="4640883" y="332656"/>
                <a:ext cx="0" cy="618643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stCxn id="9" idx="2"/>
                <a:endCxn id="9" idx="6"/>
              </p:cNvCxnSpPr>
              <p:nvPr/>
            </p:nvCxnSpPr>
            <p:spPr>
              <a:xfrm>
                <a:off x="1547665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Smiley 22"/>
              <p:cNvSpPr/>
              <p:nvPr/>
            </p:nvSpPr>
            <p:spPr>
              <a:xfrm>
                <a:off x="4297192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Rechteck 11"/>
            <p:cNvSpPr/>
            <p:nvPr/>
          </p:nvSpPr>
          <p:spPr>
            <a:xfrm rot="13537317">
              <a:off x="1548151" y="3514447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8074390">
              <a:off x="3840471" y="3598576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2799518">
              <a:off x="3851847" y="1243802"/>
              <a:ext cx="3847528" cy="22765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8813567">
              <a:off x="1515786" y="12307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32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081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52721" y="332656"/>
            <a:ext cx="6186437" cy="6186437"/>
            <a:chOff x="1552721" y="332656"/>
            <a:chExt cx="6186437" cy="618643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1552721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Ellipse 20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Smiley 22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endCxn id="23" idx="7"/>
              </p:cNvCxnSpPr>
              <p:nvPr/>
            </p:nvCxnSpPr>
            <p:spPr>
              <a:xfrm flipH="1">
                <a:off x="4286239" y="2703095"/>
                <a:ext cx="1221865" cy="7614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</p:cNvCxnSpPr>
              <p:nvPr/>
            </p:nvCxnSpPr>
            <p:spPr>
              <a:xfrm flipV="1">
                <a:off x="4158960" y="3782328"/>
                <a:ext cx="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endCxn id="23" idx="1"/>
              </p:cNvCxnSpPr>
              <p:nvPr/>
            </p:nvCxnSpPr>
            <p:spPr>
              <a:xfrm>
                <a:off x="2771800" y="2708920"/>
                <a:ext cx="1259881" cy="7556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Gerade Verbindung 11"/>
            <p:cNvCxnSpPr>
              <a:stCxn id="9" idx="0"/>
            </p:cNvCxnSpPr>
            <p:nvPr/>
          </p:nvCxnSpPr>
          <p:spPr>
            <a:xfrm>
              <a:off x="4645940" y="332656"/>
              <a:ext cx="5057" cy="27495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flipV="1">
              <a:off x="1992247" y="3530921"/>
              <a:ext cx="2344009" cy="1580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4984574" y="3530921"/>
              <a:ext cx="2324697" cy="14428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hteck 14"/>
            <p:cNvSpPr/>
            <p:nvPr/>
          </p:nvSpPr>
          <p:spPr>
            <a:xfrm rot="19937870">
              <a:off x="2243022" y="885678"/>
              <a:ext cx="331040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869387">
              <a:off x="3808993" y="918927"/>
              <a:ext cx="3310408" cy="21708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5400000">
              <a:off x="4704132" y="2441096"/>
              <a:ext cx="331040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1283396" y="2336039"/>
              <a:ext cx="331040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8942185">
              <a:off x="3789506" y="3885091"/>
              <a:ext cx="331040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2569312">
              <a:off x="2204456" y="3793407"/>
              <a:ext cx="3310408" cy="21708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7782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47664" y="348655"/>
            <a:ext cx="6186437" cy="6186437"/>
            <a:chOff x="1547664" y="348655"/>
            <a:chExt cx="6186437" cy="618643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1547664" y="348655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Ellipse 20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Smiley 22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stCxn id="9" idx="6"/>
                <a:endCxn id="23" idx="6"/>
              </p:cNvCxnSpPr>
              <p:nvPr/>
            </p:nvCxnSpPr>
            <p:spPr>
              <a:xfrm flipH="1">
                <a:off x="4338960" y="3591864"/>
                <a:ext cx="1440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</p:cNvCxnSpPr>
              <p:nvPr/>
            </p:nvCxnSpPr>
            <p:spPr>
              <a:xfrm flipV="1">
                <a:off x="4158960" y="3782328"/>
                <a:ext cx="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stCxn id="9" idx="1"/>
                <a:endCxn id="23" idx="1"/>
              </p:cNvCxnSpPr>
              <p:nvPr/>
            </p:nvCxnSpPr>
            <p:spPr>
              <a:xfrm>
                <a:off x="3013447" y="2446351"/>
                <a:ext cx="1018234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Gerade Verbindung 11"/>
            <p:cNvCxnSpPr>
              <a:stCxn id="9" idx="0"/>
              <a:endCxn id="23" idx="0"/>
            </p:cNvCxnSpPr>
            <p:nvPr/>
          </p:nvCxnSpPr>
          <p:spPr>
            <a:xfrm>
              <a:off x="4640883" y="348655"/>
              <a:ext cx="0" cy="27495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stCxn id="9" idx="3"/>
              <a:endCxn id="23" idx="3"/>
            </p:cNvCxnSpPr>
            <p:nvPr/>
          </p:nvCxnSpPr>
          <p:spPr>
            <a:xfrm flipV="1">
              <a:off x="2453647" y="3684900"/>
              <a:ext cx="1944210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>
              <a:stCxn id="23" idx="5"/>
              <a:endCxn id="9" idx="5"/>
            </p:cNvCxnSpPr>
            <p:nvPr/>
          </p:nvCxnSpPr>
          <p:spPr>
            <a:xfrm>
              <a:off x="4883909" y="3684900"/>
              <a:ext cx="1944209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>
              <a:stCxn id="9" idx="7"/>
            </p:cNvCxnSpPr>
            <p:nvPr/>
          </p:nvCxnSpPr>
          <p:spPr>
            <a:xfrm flipH="1">
              <a:off x="4883909" y="1254638"/>
              <a:ext cx="1944209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stCxn id="9" idx="2"/>
              <a:endCxn id="23" idx="2"/>
            </p:cNvCxnSpPr>
            <p:nvPr/>
          </p:nvCxnSpPr>
          <p:spPr>
            <a:xfrm>
              <a:off x="1547664" y="3441874"/>
              <a:ext cx="274952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 rot="17466939">
              <a:off x="1462952" y="1669712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6688657">
              <a:off x="4514452" y="2954878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20264653">
              <a:off x="2399248" y="797632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450907">
              <a:off x="3586568" y="810701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4031300">
              <a:off x="4488635" y="1682287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8" name="Rechteck 27"/>
            <p:cNvSpPr/>
            <p:nvPr/>
          </p:nvSpPr>
          <p:spPr>
            <a:xfrm rot="12257720">
              <a:off x="2354460" y="3828751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9" name="Rechteck 28"/>
            <p:cNvSpPr/>
            <p:nvPr/>
          </p:nvSpPr>
          <p:spPr>
            <a:xfrm rot="14768656">
              <a:off x="1410404" y="2903855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30" name="Rechteck 29"/>
            <p:cNvSpPr/>
            <p:nvPr/>
          </p:nvSpPr>
          <p:spPr>
            <a:xfrm rot="9336605">
              <a:off x="3585314" y="3830475"/>
              <a:ext cx="3310408" cy="22510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16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6290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Bildschirmpräsentation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18</cp:revision>
  <dcterms:created xsi:type="dcterms:W3CDTF">2017-02-26T20:56:24Z</dcterms:created>
  <dcterms:modified xsi:type="dcterms:W3CDTF">2017-12-04T08:00:22Z</dcterms:modified>
</cp:coreProperties>
</file>