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3018" y="102"/>
      </p:cViewPr>
      <p:guideLst>
        <p:guide orient="horz" pos="3120"/>
        <p:guide pos="2160"/>
      </p:guideLst>
    </p:cSldViewPr>
  </p:slideViewPr>
  <p:notesTextViewPr>
    <p:cViewPr>
      <p:scale>
        <a:sx n="400" d="100"/>
        <a:sy n="4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8E4B4C-7244-46AB-911C-CB8A1D89CDD4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75C4CF-D20E-4AC5-8A55-3A84919BA0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9076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241550" y="685800"/>
            <a:ext cx="23749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5C4CF-D20E-4AC5-8A55-3A84919BA001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9724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>
            <a:off x="6177" y="9741532"/>
            <a:ext cx="652549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5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7521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5060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3188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5036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7850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3068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4932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9891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6379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2946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5421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409A1D-95A0-4904-8508-9B5BC175500B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814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Tabel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1624746"/>
              </p:ext>
            </p:extLst>
          </p:nvPr>
        </p:nvGraphicFramePr>
        <p:xfrm>
          <a:off x="260648" y="8841432"/>
          <a:ext cx="6300699" cy="3718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2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53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73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18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 habe mein Ziel erreicht:</a:t>
                      </a:r>
                    </a:p>
                  </a:txBody>
                  <a:tcPr marT="49530" marB="4953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1300" dirty="0"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(Datum, Unterschrift</a:t>
                      </a:r>
                      <a:r>
                        <a:rPr lang="de-DE" sz="13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Lehrer)</a:t>
                      </a:r>
                      <a:endParaRPr lang="de-DE" sz="13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1" name="Tabel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0139888"/>
              </p:ext>
            </p:extLst>
          </p:nvPr>
        </p:nvGraphicFramePr>
        <p:xfrm>
          <a:off x="191208" y="2180692"/>
          <a:ext cx="6480000" cy="15609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0627">
                <a:tc>
                  <a:txBody>
                    <a:bodyPr/>
                    <a:lstStyle/>
                    <a:p>
                      <a:r>
                        <a:rPr lang="de-DE" sz="18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Das ist mein Ziel</a:t>
                      </a:r>
                      <a:r>
                        <a:rPr lang="de-DE" sz="18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:</a:t>
                      </a:r>
                    </a:p>
                  </a:txBody>
                  <a:tcPr marT="49530" marB="495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7545">
                <a:tc>
                  <a:txBody>
                    <a:bodyPr/>
                    <a:lstStyle/>
                    <a:p>
                      <a:pPr algn="l"/>
                      <a:endParaRPr lang="de-DE" sz="14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3" name="Abgerundetes Rechteck 22"/>
          <p:cNvSpPr/>
          <p:nvPr/>
        </p:nvSpPr>
        <p:spPr>
          <a:xfrm>
            <a:off x="80628" y="164468"/>
            <a:ext cx="6701160" cy="9541060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Abgerundetes Rechteck 1"/>
          <p:cNvSpPr/>
          <p:nvPr/>
        </p:nvSpPr>
        <p:spPr>
          <a:xfrm>
            <a:off x="440668" y="441964"/>
            <a:ext cx="3330450" cy="1630715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Mein Lernvorhaben</a:t>
            </a:r>
          </a:p>
        </p:txBody>
      </p:sp>
      <p:graphicFrame>
        <p:nvGraphicFramePr>
          <p:cNvPr id="24" name="Tabel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6328135"/>
              </p:ext>
            </p:extLst>
          </p:nvPr>
        </p:nvGraphicFramePr>
        <p:xfrm>
          <a:off x="191208" y="3820624"/>
          <a:ext cx="6480000" cy="15609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0627">
                <a:tc>
                  <a:txBody>
                    <a:bodyPr/>
                    <a:lstStyle/>
                    <a:p>
                      <a:r>
                        <a:rPr lang="de-DE" sz="1800" b="0" baseline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Das werde </a:t>
                      </a:r>
                      <a:r>
                        <a:rPr lang="de-DE" sz="18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 dafür tun</a:t>
                      </a:r>
                      <a:r>
                        <a:rPr lang="de-DE" sz="18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:</a:t>
                      </a:r>
                    </a:p>
                  </a:txBody>
                  <a:tcPr marT="49530" marB="495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7545">
                <a:tc>
                  <a:txBody>
                    <a:bodyPr/>
                    <a:lstStyle/>
                    <a:p>
                      <a:pPr algn="l"/>
                      <a:endParaRPr lang="de-DE" sz="14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5" name="Tabel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4380612"/>
              </p:ext>
            </p:extLst>
          </p:nvPr>
        </p:nvGraphicFramePr>
        <p:xfrm>
          <a:off x="191208" y="5460556"/>
          <a:ext cx="6480000" cy="15609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0627">
                <a:tc>
                  <a:txBody>
                    <a:bodyPr/>
                    <a:lstStyle/>
                    <a:p>
                      <a:r>
                        <a:rPr lang="de-DE" sz="18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Folgende Unterstützung brauche ich</a:t>
                      </a:r>
                      <a:r>
                        <a:rPr lang="de-DE" sz="18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:</a:t>
                      </a:r>
                    </a:p>
                  </a:txBody>
                  <a:tcPr marT="49530" marB="495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7545"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3628626"/>
              </p:ext>
            </p:extLst>
          </p:nvPr>
        </p:nvGraphicFramePr>
        <p:xfrm>
          <a:off x="191208" y="7100487"/>
          <a:ext cx="6480000" cy="15609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0627">
                <a:tc>
                  <a:txBody>
                    <a:bodyPr/>
                    <a:lstStyle/>
                    <a:p>
                      <a:r>
                        <a:rPr lang="de-DE" sz="18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Daran erkenne ich, dass ich mein Ziel erreicht habe</a:t>
                      </a:r>
                      <a:r>
                        <a:rPr lang="de-DE" sz="18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:</a:t>
                      </a:r>
                    </a:p>
                  </a:txBody>
                  <a:tcPr marT="49530" marB="495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7545"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4" name="Gruppieren 3"/>
          <p:cNvGrpSpPr/>
          <p:nvPr/>
        </p:nvGrpSpPr>
        <p:grpSpPr>
          <a:xfrm>
            <a:off x="3861048" y="441015"/>
            <a:ext cx="2700300" cy="1598947"/>
            <a:chOff x="3771118" y="441015"/>
            <a:chExt cx="2700300" cy="1598947"/>
          </a:xfrm>
        </p:grpSpPr>
        <p:sp>
          <p:nvSpPr>
            <p:cNvPr id="19" name="Textfeld 18"/>
            <p:cNvSpPr txBox="1"/>
            <p:nvPr/>
          </p:nvSpPr>
          <p:spPr>
            <a:xfrm>
              <a:off x="3771118" y="441015"/>
              <a:ext cx="27003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>
                  <a:latin typeface="Century Gothic" panose="020B0502020202020204" pitchFamily="34" charset="0"/>
                </a:rPr>
                <a:t>Name:_______________</a:t>
              </a:r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3771118" y="1071211"/>
              <a:ext cx="24122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>
                  <a:latin typeface="Century Gothic" panose="020B0502020202020204" pitchFamily="34" charset="0"/>
                </a:rPr>
                <a:t>Start-Datum:_________</a:t>
              </a:r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3771118" y="1701408"/>
              <a:ext cx="259228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>
                  <a:latin typeface="Century Gothic" panose="020B0502020202020204" pitchFamily="34" charset="0"/>
                </a:rPr>
                <a:t>Ziel-Datum:__________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55015063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</Words>
  <Application>Microsoft Office PowerPoint</Application>
  <PresentationFormat>A4-Papier (210 x 297 mm)</PresentationFormat>
  <Paragraphs>11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Larissa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17</cp:revision>
  <dcterms:created xsi:type="dcterms:W3CDTF">2017-03-24T08:33:29Z</dcterms:created>
  <dcterms:modified xsi:type="dcterms:W3CDTF">2017-10-17T13:36:59Z</dcterms:modified>
</cp:coreProperties>
</file>