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582" y="84"/>
      </p:cViewPr>
      <p:guideLst>
        <p:guide orient="horz" pos="2880"/>
        <p:guide pos="216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E4B4C-7244-46AB-911C-CB8A1D89CDD4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5C4CF-D20E-4AC5-8A55-3A84919BA0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076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5C4CF-D20E-4AC5-8A55-3A84919BA00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2022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242371" y="8974723"/>
            <a:ext cx="676435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52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506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188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03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85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06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93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89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637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94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421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81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2531334" y="31069"/>
            <a:ext cx="178077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600" b="1" dirty="0">
                <a:latin typeface="Century Gothic" panose="020B0502020202020204" pitchFamily="34" charset="0"/>
              </a:rPr>
              <a:t>Mein Ziel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243756" y="507910"/>
            <a:ext cx="6400732" cy="916748"/>
            <a:chOff x="177081" y="58427"/>
            <a:chExt cx="6400732" cy="916748"/>
          </a:xfrm>
        </p:grpSpPr>
        <p:sp>
          <p:nvSpPr>
            <p:cNvPr id="17" name="Band nach oben 16"/>
            <p:cNvSpPr/>
            <p:nvPr/>
          </p:nvSpPr>
          <p:spPr>
            <a:xfrm>
              <a:off x="177081" y="58427"/>
              <a:ext cx="6400732" cy="916748"/>
            </a:xfrm>
            <a:prstGeom prst="ribbon2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Einen Sachtext  für ein</a:t>
              </a:r>
            </a:p>
            <a:p>
              <a:pPr algn="ctr"/>
              <a:r>
                <a:rPr lang="de-DE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 Lernplakat schreiben.</a:t>
              </a: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803945" y="198754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entury Gothic" panose="020B0502020202020204" pitchFamily="34" charset="0"/>
                </a:rPr>
                <a:t>Name: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4985931" y="221991"/>
              <a:ext cx="12653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entury Gothic" panose="020B0502020202020204" pitchFamily="34" charset="0"/>
                </a:rPr>
                <a:t>Start-Datum:</a:t>
              </a:r>
            </a:p>
          </p:txBody>
        </p:sp>
      </p:grpSp>
      <p:graphicFrame>
        <p:nvGraphicFramePr>
          <p:cNvPr id="21" name="Tabelle 20"/>
          <p:cNvGraphicFramePr>
            <a:graphicFrameLocks noGrp="1"/>
          </p:cNvGraphicFramePr>
          <p:nvPr>
            <p:extLst/>
          </p:nvPr>
        </p:nvGraphicFramePr>
        <p:xfrm>
          <a:off x="129456" y="1506717"/>
          <a:ext cx="6480000" cy="6575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3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3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70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70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70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8433"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mein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042">
                <a:tc rowSpan="6">
                  <a:txBody>
                    <a:bodyPr/>
                    <a:lstStyle/>
                    <a:p>
                      <a:pPr algn="ctr"/>
                      <a:r>
                        <a:rPr lang="de-DE" sz="12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Insel</a:t>
                      </a:r>
                      <a:r>
                        <a:rPr lang="de-DE" sz="1200" b="1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de-DE" sz="12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4 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vert="vert27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Schreibziel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Beachte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407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1) Ich suche alle wichtigen Informationen zusammen!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Dazu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lese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ich die Texte genau durch und w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enn ich etwas nicht verstehe, frage ich nach!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7407">
                <a:tc vMerge="1"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2)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fasse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die gefundenen Informationen mit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meinen eigenen Worten zusammen!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schreibe den Text nicht ab!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74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3) Ich schreibe verständliche Sätze!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Ich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schreibe ganze Sätze und achte auf die Satzgrenzen.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7407">
                <a:tc vMerge="1"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4 )Ich schreibe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 meine Texte übersichtlich auf!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lasse eine Zeile frei, damit der Text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gut überarbeitet werden kann!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6081">
                <a:tc vMerge="1"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5)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alle meine Forscherfragen beantwortet!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streiche die Forscherfragen durch die ich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beantwortet habe!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3994">
                <a:tc>
                  <a:txBody>
                    <a:bodyPr/>
                    <a:lstStyle/>
                    <a:p>
                      <a:pPr marL="358775" indent="0"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58775" indent="0"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47407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Insel 5</a:t>
                      </a:r>
                    </a:p>
                  </a:txBody>
                  <a:tcPr vert="vert27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6) Ich berate mich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mit einen Mitschülern über meine Texte! 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Dazu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zeige ich meine Texte den Mitschülern und bekomme Tipps.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6249"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47407">
                <a:tc rowSpan="2"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Insel</a:t>
                      </a:r>
                      <a:r>
                        <a:rPr lang="de-DE" sz="12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6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vert="vert27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7) Ich  überarbeite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meine Texte mit den Tipps die ich bekommen habe!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berichtige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die Dinge in meinen ersten Textentwürfen.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832379">
                <a:tc vMerge="1"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8)Ich schreibe möglichst fehler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frei in Schönschrift meine korrigierten Texte ab!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Dabei achte ich auf die bekannten Rechtschreib-regeln und eine verbundene Handschrift.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22" name="Tabelle 21"/>
          <p:cNvGraphicFramePr>
            <a:graphicFrameLocks noGrp="1"/>
          </p:cNvGraphicFramePr>
          <p:nvPr>
            <p:extLst/>
          </p:nvPr>
        </p:nvGraphicFramePr>
        <p:xfrm>
          <a:off x="319720" y="8252168"/>
          <a:ext cx="6189473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83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3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74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(Datum, Unterschrift Lehrer)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" name="Abgerundetes Rechteck 22"/>
          <p:cNvSpPr/>
          <p:nvPr/>
        </p:nvSpPr>
        <p:spPr>
          <a:xfrm>
            <a:off x="48816" y="52255"/>
            <a:ext cx="6741368" cy="888854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7" name="Gruppieren 76"/>
          <p:cNvGrpSpPr/>
          <p:nvPr/>
        </p:nvGrpSpPr>
        <p:grpSpPr>
          <a:xfrm>
            <a:off x="5555080" y="1511154"/>
            <a:ext cx="941676" cy="399739"/>
            <a:chOff x="5683420" y="1481120"/>
            <a:chExt cx="818032" cy="347252"/>
          </a:xfrm>
        </p:grpSpPr>
        <p:grpSp>
          <p:nvGrpSpPr>
            <p:cNvPr id="14" name="Gruppieren 13"/>
            <p:cNvGrpSpPr/>
            <p:nvPr/>
          </p:nvGrpSpPr>
          <p:grpSpPr>
            <a:xfrm>
              <a:off x="6259711" y="1481120"/>
              <a:ext cx="241741" cy="231709"/>
              <a:chOff x="6259711" y="1481120"/>
              <a:chExt cx="241741" cy="231709"/>
            </a:xfrm>
          </p:grpSpPr>
          <p:grpSp>
            <p:nvGrpSpPr>
              <p:cNvPr id="67" name="Gruppieren 66"/>
              <p:cNvGrpSpPr/>
              <p:nvPr/>
            </p:nvGrpSpPr>
            <p:grpSpPr>
              <a:xfrm>
                <a:off x="6259711" y="1487204"/>
                <a:ext cx="241741" cy="225625"/>
                <a:chOff x="5635531" y="2123728"/>
                <a:chExt cx="385757" cy="360040"/>
              </a:xfrm>
            </p:grpSpPr>
            <p:sp>
              <p:nvSpPr>
                <p:cNvPr id="68" name="Ellipse 67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9" name="Ellipse 68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0" name="Ellipse 69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3" name="Bogen 12"/>
              <p:cNvSpPr/>
              <p:nvPr/>
            </p:nvSpPr>
            <p:spPr>
              <a:xfrm rot="13479149" flipH="1">
                <a:off x="6296103" y="1481120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683420" y="1496762"/>
              <a:ext cx="241741" cy="331610"/>
              <a:chOff x="5683420" y="1496762"/>
              <a:chExt cx="241741" cy="331610"/>
            </a:xfrm>
          </p:grpSpPr>
          <p:grpSp>
            <p:nvGrpSpPr>
              <p:cNvPr id="10" name="Gruppieren 9"/>
              <p:cNvGrpSpPr/>
              <p:nvPr/>
            </p:nvGrpSpPr>
            <p:grpSpPr>
              <a:xfrm>
                <a:off x="5683420" y="1496762"/>
                <a:ext cx="241741" cy="225625"/>
                <a:chOff x="5635531" y="2123728"/>
                <a:chExt cx="385757" cy="360040"/>
              </a:xfrm>
            </p:grpSpPr>
            <p:sp>
              <p:nvSpPr>
                <p:cNvPr id="8" name="Ellipse 7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" name="Ellipse 8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6" name="Ellipse 2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71" name="Bogen 70"/>
              <p:cNvSpPr/>
              <p:nvPr/>
            </p:nvSpPr>
            <p:spPr>
              <a:xfrm rot="2796260" flipH="1">
                <a:off x="5715001" y="1643046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76" name="Gruppieren 75"/>
            <p:cNvGrpSpPr/>
            <p:nvPr/>
          </p:nvGrpSpPr>
          <p:grpSpPr>
            <a:xfrm>
              <a:off x="5969184" y="1491983"/>
              <a:ext cx="241741" cy="225625"/>
              <a:chOff x="5969184" y="1491983"/>
              <a:chExt cx="241741" cy="225625"/>
            </a:xfrm>
          </p:grpSpPr>
          <p:grpSp>
            <p:nvGrpSpPr>
              <p:cNvPr id="63" name="Gruppieren 62"/>
              <p:cNvGrpSpPr/>
              <p:nvPr/>
            </p:nvGrpSpPr>
            <p:grpSpPr>
              <a:xfrm>
                <a:off x="5969184" y="1491983"/>
                <a:ext cx="241741" cy="225625"/>
                <a:chOff x="5635531" y="2123728"/>
                <a:chExt cx="385757" cy="360040"/>
              </a:xfrm>
            </p:grpSpPr>
            <p:sp>
              <p:nvSpPr>
                <p:cNvPr id="64" name="Ellipse 63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5" name="Ellipse 64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6" name="Ellipse 6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25" name="Gerade Verbindung 24"/>
              <p:cNvCxnSpPr/>
              <p:nvPr/>
            </p:nvCxnSpPr>
            <p:spPr>
              <a:xfrm>
                <a:off x="6044750" y="1643063"/>
                <a:ext cx="902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Gruppieren 5"/>
          <p:cNvGrpSpPr/>
          <p:nvPr/>
        </p:nvGrpSpPr>
        <p:grpSpPr>
          <a:xfrm>
            <a:off x="5521309" y="2383077"/>
            <a:ext cx="1019756" cy="223097"/>
            <a:chOff x="5368173" y="2589699"/>
            <a:chExt cx="1207289" cy="264124"/>
          </a:xfrm>
        </p:grpSpPr>
        <p:grpSp>
          <p:nvGrpSpPr>
            <p:cNvPr id="72" name="Gruppieren 71"/>
            <p:cNvGrpSpPr/>
            <p:nvPr/>
          </p:nvGrpSpPr>
          <p:grpSpPr>
            <a:xfrm>
              <a:off x="5837077" y="2589699"/>
              <a:ext cx="282990" cy="264124"/>
              <a:chOff x="5629038" y="2123728"/>
              <a:chExt cx="385757" cy="360040"/>
            </a:xfrm>
          </p:grpSpPr>
          <p:sp>
            <p:nvSpPr>
              <p:cNvPr id="73" name="Ellipse 72"/>
              <p:cNvSpPr/>
              <p:nvPr/>
            </p:nvSpPr>
            <p:spPr>
              <a:xfrm>
                <a:off x="5629038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4" name="Ellipse 73"/>
              <p:cNvSpPr/>
              <p:nvPr/>
            </p:nvSpPr>
            <p:spPr>
              <a:xfrm flipH="1">
                <a:off x="5726763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5" name="Ellipse 74"/>
              <p:cNvSpPr/>
              <p:nvPr/>
            </p:nvSpPr>
            <p:spPr>
              <a:xfrm flipH="1">
                <a:off x="5870780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39" name="Gruppieren 138"/>
            <p:cNvGrpSpPr/>
            <p:nvPr/>
          </p:nvGrpSpPr>
          <p:grpSpPr>
            <a:xfrm>
              <a:off x="6292472" y="2589699"/>
              <a:ext cx="282990" cy="264124"/>
              <a:chOff x="5635531" y="2123728"/>
              <a:chExt cx="385757" cy="360040"/>
            </a:xfrm>
          </p:grpSpPr>
          <p:sp>
            <p:nvSpPr>
              <p:cNvPr id="140" name="Ellipse 139"/>
              <p:cNvSpPr/>
              <p:nvPr/>
            </p:nvSpPr>
            <p:spPr>
              <a:xfrm>
                <a:off x="5635531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1" name="Ellipse 140"/>
              <p:cNvSpPr/>
              <p:nvPr/>
            </p:nvSpPr>
            <p:spPr>
              <a:xfrm flipH="1">
                <a:off x="5733256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2" name="Ellipse 141"/>
              <p:cNvSpPr/>
              <p:nvPr/>
            </p:nvSpPr>
            <p:spPr>
              <a:xfrm flipH="1">
                <a:off x="5877272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8" name="Gruppieren 187"/>
            <p:cNvGrpSpPr/>
            <p:nvPr/>
          </p:nvGrpSpPr>
          <p:grpSpPr>
            <a:xfrm>
              <a:off x="5368173" y="2589699"/>
              <a:ext cx="282990" cy="264124"/>
              <a:chOff x="5629038" y="2123728"/>
              <a:chExt cx="385757" cy="360040"/>
            </a:xfrm>
          </p:grpSpPr>
          <p:sp>
            <p:nvSpPr>
              <p:cNvPr id="254" name="Ellipse 253"/>
              <p:cNvSpPr/>
              <p:nvPr/>
            </p:nvSpPr>
            <p:spPr>
              <a:xfrm>
                <a:off x="5629038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5" name="Ellipse 254"/>
              <p:cNvSpPr/>
              <p:nvPr/>
            </p:nvSpPr>
            <p:spPr>
              <a:xfrm flipH="1">
                <a:off x="5726763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6" name="Ellipse 255"/>
              <p:cNvSpPr/>
              <p:nvPr/>
            </p:nvSpPr>
            <p:spPr>
              <a:xfrm flipH="1">
                <a:off x="5870780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35" name="Gruppieren 134"/>
          <p:cNvGrpSpPr/>
          <p:nvPr/>
        </p:nvGrpSpPr>
        <p:grpSpPr>
          <a:xfrm>
            <a:off x="5521309" y="3056177"/>
            <a:ext cx="1019756" cy="223097"/>
            <a:chOff x="5368173" y="2589699"/>
            <a:chExt cx="1207289" cy="264124"/>
          </a:xfrm>
        </p:grpSpPr>
        <p:grpSp>
          <p:nvGrpSpPr>
            <p:cNvPr id="136" name="Gruppieren 135"/>
            <p:cNvGrpSpPr/>
            <p:nvPr/>
          </p:nvGrpSpPr>
          <p:grpSpPr>
            <a:xfrm>
              <a:off x="5837077" y="2589699"/>
              <a:ext cx="282990" cy="264124"/>
              <a:chOff x="5629038" y="2123728"/>
              <a:chExt cx="385757" cy="360040"/>
            </a:xfrm>
          </p:grpSpPr>
          <p:sp>
            <p:nvSpPr>
              <p:cNvPr id="149" name="Ellipse 148"/>
              <p:cNvSpPr/>
              <p:nvPr/>
            </p:nvSpPr>
            <p:spPr>
              <a:xfrm>
                <a:off x="5629038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0" name="Ellipse 149"/>
              <p:cNvSpPr/>
              <p:nvPr/>
            </p:nvSpPr>
            <p:spPr>
              <a:xfrm flipH="1">
                <a:off x="5726763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1" name="Ellipse 150"/>
              <p:cNvSpPr/>
              <p:nvPr/>
            </p:nvSpPr>
            <p:spPr>
              <a:xfrm flipH="1">
                <a:off x="5870780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37" name="Gruppieren 136"/>
            <p:cNvGrpSpPr/>
            <p:nvPr/>
          </p:nvGrpSpPr>
          <p:grpSpPr>
            <a:xfrm>
              <a:off x="6292472" y="2589699"/>
              <a:ext cx="282990" cy="264124"/>
              <a:chOff x="5635531" y="2123728"/>
              <a:chExt cx="385757" cy="360040"/>
            </a:xfrm>
          </p:grpSpPr>
          <p:sp>
            <p:nvSpPr>
              <p:cNvPr id="146" name="Ellipse 145"/>
              <p:cNvSpPr/>
              <p:nvPr/>
            </p:nvSpPr>
            <p:spPr>
              <a:xfrm>
                <a:off x="5635531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7" name="Ellipse 146"/>
              <p:cNvSpPr/>
              <p:nvPr/>
            </p:nvSpPr>
            <p:spPr>
              <a:xfrm flipH="1">
                <a:off x="5733256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8" name="Ellipse 147"/>
              <p:cNvSpPr/>
              <p:nvPr/>
            </p:nvSpPr>
            <p:spPr>
              <a:xfrm flipH="1">
                <a:off x="5877272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38" name="Gruppieren 137"/>
            <p:cNvGrpSpPr/>
            <p:nvPr/>
          </p:nvGrpSpPr>
          <p:grpSpPr>
            <a:xfrm>
              <a:off x="5368173" y="2589699"/>
              <a:ext cx="282990" cy="264124"/>
              <a:chOff x="5629038" y="2123728"/>
              <a:chExt cx="385757" cy="360040"/>
            </a:xfrm>
          </p:grpSpPr>
          <p:sp>
            <p:nvSpPr>
              <p:cNvPr id="143" name="Ellipse 142"/>
              <p:cNvSpPr/>
              <p:nvPr/>
            </p:nvSpPr>
            <p:spPr>
              <a:xfrm>
                <a:off x="5629038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4" name="Ellipse 143"/>
              <p:cNvSpPr/>
              <p:nvPr/>
            </p:nvSpPr>
            <p:spPr>
              <a:xfrm flipH="1">
                <a:off x="5726763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5" name="Ellipse 144"/>
              <p:cNvSpPr/>
              <p:nvPr/>
            </p:nvSpPr>
            <p:spPr>
              <a:xfrm flipH="1">
                <a:off x="5870780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52" name="Gruppieren 151"/>
          <p:cNvGrpSpPr/>
          <p:nvPr/>
        </p:nvGrpSpPr>
        <p:grpSpPr>
          <a:xfrm>
            <a:off x="5513299" y="3621327"/>
            <a:ext cx="1019756" cy="223097"/>
            <a:chOff x="5368173" y="2589699"/>
            <a:chExt cx="1207289" cy="264124"/>
          </a:xfrm>
        </p:grpSpPr>
        <p:grpSp>
          <p:nvGrpSpPr>
            <p:cNvPr id="153" name="Gruppieren 152"/>
            <p:cNvGrpSpPr/>
            <p:nvPr/>
          </p:nvGrpSpPr>
          <p:grpSpPr>
            <a:xfrm>
              <a:off x="5837077" y="2589699"/>
              <a:ext cx="282990" cy="264124"/>
              <a:chOff x="5629038" y="2123728"/>
              <a:chExt cx="385757" cy="360040"/>
            </a:xfrm>
          </p:grpSpPr>
          <p:sp>
            <p:nvSpPr>
              <p:cNvPr id="162" name="Ellipse 161"/>
              <p:cNvSpPr/>
              <p:nvPr/>
            </p:nvSpPr>
            <p:spPr>
              <a:xfrm>
                <a:off x="5629038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3" name="Ellipse 162"/>
              <p:cNvSpPr/>
              <p:nvPr/>
            </p:nvSpPr>
            <p:spPr>
              <a:xfrm flipH="1">
                <a:off x="5726763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4" name="Ellipse 163"/>
              <p:cNvSpPr/>
              <p:nvPr/>
            </p:nvSpPr>
            <p:spPr>
              <a:xfrm flipH="1">
                <a:off x="5870780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4" name="Gruppieren 153"/>
            <p:cNvGrpSpPr/>
            <p:nvPr/>
          </p:nvGrpSpPr>
          <p:grpSpPr>
            <a:xfrm>
              <a:off x="6292472" y="2589699"/>
              <a:ext cx="282990" cy="264124"/>
              <a:chOff x="5635531" y="2123728"/>
              <a:chExt cx="385757" cy="360040"/>
            </a:xfrm>
          </p:grpSpPr>
          <p:sp>
            <p:nvSpPr>
              <p:cNvPr id="159" name="Ellipse 158"/>
              <p:cNvSpPr/>
              <p:nvPr/>
            </p:nvSpPr>
            <p:spPr>
              <a:xfrm>
                <a:off x="5635531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0" name="Ellipse 159"/>
              <p:cNvSpPr/>
              <p:nvPr/>
            </p:nvSpPr>
            <p:spPr>
              <a:xfrm flipH="1">
                <a:off x="5733256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1" name="Ellipse 160"/>
              <p:cNvSpPr/>
              <p:nvPr/>
            </p:nvSpPr>
            <p:spPr>
              <a:xfrm flipH="1">
                <a:off x="5877272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5" name="Gruppieren 154"/>
            <p:cNvGrpSpPr/>
            <p:nvPr/>
          </p:nvGrpSpPr>
          <p:grpSpPr>
            <a:xfrm>
              <a:off x="5368173" y="2589699"/>
              <a:ext cx="282990" cy="264124"/>
              <a:chOff x="5629038" y="2123728"/>
              <a:chExt cx="385757" cy="360040"/>
            </a:xfrm>
          </p:grpSpPr>
          <p:sp>
            <p:nvSpPr>
              <p:cNvPr id="156" name="Ellipse 155"/>
              <p:cNvSpPr/>
              <p:nvPr/>
            </p:nvSpPr>
            <p:spPr>
              <a:xfrm>
                <a:off x="5629038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7" name="Ellipse 156"/>
              <p:cNvSpPr/>
              <p:nvPr/>
            </p:nvSpPr>
            <p:spPr>
              <a:xfrm flipH="1">
                <a:off x="5726763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8" name="Ellipse 157"/>
              <p:cNvSpPr/>
              <p:nvPr/>
            </p:nvSpPr>
            <p:spPr>
              <a:xfrm flipH="1">
                <a:off x="5870780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65" name="Gruppieren 164"/>
          <p:cNvGrpSpPr/>
          <p:nvPr/>
        </p:nvGrpSpPr>
        <p:grpSpPr>
          <a:xfrm>
            <a:off x="5513299" y="4211877"/>
            <a:ext cx="1019756" cy="223097"/>
            <a:chOff x="5368173" y="2589699"/>
            <a:chExt cx="1207289" cy="264124"/>
          </a:xfrm>
        </p:grpSpPr>
        <p:grpSp>
          <p:nvGrpSpPr>
            <p:cNvPr id="166" name="Gruppieren 165"/>
            <p:cNvGrpSpPr/>
            <p:nvPr/>
          </p:nvGrpSpPr>
          <p:grpSpPr>
            <a:xfrm>
              <a:off x="5837077" y="2589699"/>
              <a:ext cx="282990" cy="264124"/>
              <a:chOff x="5629038" y="2123728"/>
              <a:chExt cx="385757" cy="360040"/>
            </a:xfrm>
          </p:grpSpPr>
          <p:sp>
            <p:nvSpPr>
              <p:cNvPr id="175" name="Ellipse 174"/>
              <p:cNvSpPr/>
              <p:nvPr/>
            </p:nvSpPr>
            <p:spPr>
              <a:xfrm>
                <a:off x="5629038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6" name="Ellipse 175"/>
              <p:cNvSpPr/>
              <p:nvPr/>
            </p:nvSpPr>
            <p:spPr>
              <a:xfrm flipH="1">
                <a:off x="5726763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7" name="Ellipse 176"/>
              <p:cNvSpPr/>
              <p:nvPr/>
            </p:nvSpPr>
            <p:spPr>
              <a:xfrm flipH="1">
                <a:off x="5870780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67" name="Gruppieren 166"/>
            <p:cNvGrpSpPr/>
            <p:nvPr/>
          </p:nvGrpSpPr>
          <p:grpSpPr>
            <a:xfrm>
              <a:off x="6292472" y="2589699"/>
              <a:ext cx="282990" cy="264124"/>
              <a:chOff x="5635531" y="2123728"/>
              <a:chExt cx="385757" cy="360040"/>
            </a:xfrm>
          </p:grpSpPr>
          <p:sp>
            <p:nvSpPr>
              <p:cNvPr id="172" name="Ellipse 171"/>
              <p:cNvSpPr/>
              <p:nvPr/>
            </p:nvSpPr>
            <p:spPr>
              <a:xfrm>
                <a:off x="5635531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3" name="Ellipse 172"/>
              <p:cNvSpPr/>
              <p:nvPr/>
            </p:nvSpPr>
            <p:spPr>
              <a:xfrm flipH="1">
                <a:off x="5733256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4" name="Ellipse 173"/>
              <p:cNvSpPr/>
              <p:nvPr/>
            </p:nvSpPr>
            <p:spPr>
              <a:xfrm flipH="1">
                <a:off x="5877272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68" name="Gruppieren 167"/>
            <p:cNvGrpSpPr/>
            <p:nvPr/>
          </p:nvGrpSpPr>
          <p:grpSpPr>
            <a:xfrm>
              <a:off x="5368173" y="2589699"/>
              <a:ext cx="282990" cy="264124"/>
              <a:chOff x="5629038" y="2123728"/>
              <a:chExt cx="385757" cy="360040"/>
            </a:xfrm>
          </p:grpSpPr>
          <p:sp>
            <p:nvSpPr>
              <p:cNvPr id="169" name="Ellipse 168"/>
              <p:cNvSpPr/>
              <p:nvPr/>
            </p:nvSpPr>
            <p:spPr>
              <a:xfrm>
                <a:off x="5629038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0" name="Ellipse 169"/>
              <p:cNvSpPr/>
              <p:nvPr/>
            </p:nvSpPr>
            <p:spPr>
              <a:xfrm flipH="1">
                <a:off x="5726763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1" name="Ellipse 170"/>
              <p:cNvSpPr/>
              <p:nvPr/>
            </p:nvSpPr>
            <p:spPr>
              <a:xfrm flipH="1">
                <a:off x="5870780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78" name="Gruppieren 177"/>
          <p:cNvGrpSpPr/>
          <p:nvPr/>
        </p:nvGrpSpPr>
        <p:grpSpPr>
          <a:xfrm>
            <a:off x="5519004" y="4840527"/>
            <a:ext cx="1019756" cy="223097"/>
            <a:chOff x="5368173" y="2589699"/>
            <a:chExt cx="1207289" cy="264124"/>
          </a:xfrm>
        </p:grpSpPr>
        <p:grpSp>
          <p:nvGrpSpPr>
            <p:cNvPr id="179" name="Gruppieren 178"/>
            <p:cNvGrpSpPr/>
            <p:nvPr/>
          </p:nvGrpSpPr>
          <p:grpSpPr>
            <a:xfrm>
              <a:off x="5837077" y="2589699"/>
              <a:ext cx="282990" cy="264124"/>
              <a:chOff x="5629038" y="2123728"/>
              <a:chExt cx="385757" cy="360040"/>
            </a:xfrm>
          </p:grpSpPr>
          <p:sp>
            <p:nvSpPr>
              <p:cNvPr id="189" name="Ellipse 188"/>
              <p:cNvSpPr/>
              <p:nvPr/>
            </p:nvSpPr>
            <p:spPr>
              <a:xfrm>
                <a:off x="5629038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0" name="Ellipse 189"/>
              <p:cNvSpPr/>
              <p:nvPr/>
            </p:nvSpPr>
            <p:spPr>
              <a:xfrm flipH="1">
                <a:off x="5726763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1" name="Ellipse 190"/>
              <p:cNvSpPr/>
              <p:nvPr/>
            </p:nvSpPr>
            <p:spPr>
              <a:xfrm flipH="1">
                <a:off x="5870780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0" name="Gruppieren 179"/>
            <p:cNvGrpSpPr/>
            <p:nvPr/>
          </p:nvGrpSpPr>
          <p:grpSpPr>
            <a:xfrm>
              <a:off x="6292472" y="2589699"/>
              <a:ext cx="282990" cy="264124"/>
              <a:chOff x="5635531" y="2123728"/>
              <a:chExt cx="385757" cy="360040"/>
            </a:xfrm>
          </p:grpSpPr>
          <p:sp>
            <p:nvSpPr>
              <p:cNvPr id="185" name="Ellipse 184"/>
              <p:cNvSpPr/>
              <p:nvPr/>
            </p:nvSpPr>
            <p:spPr>
              <a:xfrm>
                <a:off x="5635531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6" name="Ellipse 185"/>
              <p:cNvSpPr/>
              <p:nvPr/>
            </p:nvSpPr>
            <p:spPr>
              <a:xfrm flipH="1">
                <a:off x="5733256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7" name="Ellipse 186"/>
              <p:cNvSpPr/>
              <p:nvPr/>
            </p:nvSpPr>
            <p:spPr>
              <a:xfrm flipH="1">
                <a:off x="5877272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1" name="Gruppieren 180"/>
            <p:cNvGrpSpPr/>
            <p:nvPr/>
          </p:nvGrpSpPr>
          <p:grpSpPr>
            <a:xfrm>
              <a:off x="5368173" y="2589699"/>
              <a:ext cx="282990" cy="264124"/>
              <a:chOff x="5629038" y="2123728"/>
              <a:chExt cx="385757" cy="360040"/>
            </a:xfrm>
          </p:grpSpPr>
          <p:sp>
            <p:nvSpPr>
              <p:cNvPr id="182" name="Ellipse 181"/>
              <p:cNvSpPr/>
              <p:nvPr/>
            </p:nvSpPr>
            <p:spPr>
              <a:xfrm>
                <a:off x="5629038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3" name="Ellipse 182"/>
              <p:cNvSpPr/>
              <p:nvPr/>
            </p:nvSpPr>
            <p:spPr>
              <a:xfrm flipH="1">
                <a:off x="5726763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4" name="Ellipse 183"/>
              <p:cNvSpPr/>
              <p:nvPr/>
            </p:nvSpPr>
            <p:spPr>
              <a:xfrm flipH="1">
                <a:off x="5870780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92" name="Gruppieren 191"/>
          <p:cNvGrpSpPr/>
          <p:nvPr/>
        </p:nvGrpSpPr>
        <p:grpSpPr>
          <a:xfrm>
            <a:off x="5515433" y="5799377"/>
            <a:ext cx="1019756" cy="223097"/>
            <a:chOff x="5368173" y="2589699"/>
            <a:chExt cx="1207289" cy="264124"/>
          </a:xfrm>
        </p:grpSpPr>
        <p:grpSp>
          <p:nvGrpSpPr>
            <p:cNvPr id="194" name="Gruppieren 193"/>
            <p:cNvGrpSpPr/>
            <p:nvPr/>
          </p:nvGrpSpPr>
          <p:grpSpPr>
            <a:xfrm>
              <a:off x="6292472" y="2589699"/>
              <a:ext cx="282990" cy="264124"/>
              <a:chOff x="5635531" y="2123728"/>
              <a:chExt cx="385757" cy="360040"/>
            </a:xfrm>
          </p:grpSpPr>
          <p:sp>
            <p:nvSpPr>
              <p:cNvPr id="199" name="Ellipse 198"/>
              <p:cNvSpPr/>
              <p:nvPr/>
            </p:nvSpPr>
            <p:spPr>
              <a:xfrm>
                <a:off x="5635531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0" name="Ellipse 199"/>
              <p:cNvSpPr/>
              <p:nvPr/>
            </p:nvSpPr>
            <p:spPr>
              <a:xfrm flipH="1">
                <a:off x="5733256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1" name="Ellipse 200"/>
              <p:cNvSpPr/>
              <p:nvPr/>
            </p:nvSpPr>
            <p:spPr>
              <a:xfrm flipH="1">
                <a:off x="5877272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95" name="Gruppieren 194"/>
            <p:cNvGrpSpPr/>
            <p:nvPr/>
          </p:nvGrpSpPr>
          <p:grpSpPr>
            <a:xfrm>
              <a:off x="5368173" y="2589699"/>
              <a:ext cx="282990" cy="264124"/>
              <a:chOff x="5629038" y="2123728"/>
              <a:chExt cx="385757" cy="360040"/>
            </a:xfrm>
          </p:grpSpPr>
          <p:sp>
            <p:nvSpPr>
              <p:cNvPr id="196" name="Ellipse 195"/>
              <p:cNvSpPr/>
              <p:nvPr/>
            </p:nvSpPr>
            <p:spPr>
              <a:xfrm>
                <a:off x="5629038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7" name="Ellipse 196"/>
              <p:cNvSpPr/>
              <p:nvPr/>
            </p:nvSpPr>
            <p:spPr>
              <a:xfrm flipH="1">
                <a:off x="5726763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8" name="Ellipse 197"/>
              <p:cNvSpPr/>
              <p:nvPr/>
            </p:nvSpPr>
            <p:spPr>
              <a:xfrm flipH="1">
                <a:off x="5870780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05" name="Gruppieren 204"/>
          <p:cNvGrpSpPr/>
          <p:nvPr/>
        </p:nvGrpSpPr>
        <p:grpSpPr>
          <a:xfrm>
            <a:off x="5510432" y="6809027"/>
            <a:ext cx="1019756" cy="223097"/>
            <a:chOff x="5368173" y="2589699"/>
            <a:chExt cx="1207289" cy="264124"/>
          </a:xfrm>
        </p:grpSpPr>
        <p:grpSp>
          <p:nvGrpSpPr>
            <p:cNvPr id="207" name="Gruppieren 206"/>
            <p:cNvGrpSpPr/>
            <p:nvPr/>
          </p:nvGrpSpPr>
          <p:grpSpPr>
            <a:xfrm>
              <a:off x="6292472" y="2589699"/>
              <a:ext cx="282990" cy="264124"/>
              <a:chOff x="5635531" y="2123728"/>
              <a:chExt cx="385757" cy="360040"/>
            </a:xfrm>
          </p:grpSpPr>
          <p:sp>
            <p:nvSpPr>
              <p:cNvPr id="212" name="Ellipse 211"/>
              <p:cNvSpPr/>
              <p:nvPr/>
            </p:nvSpPr>
            <p:spPr>
              <a:xfrm>
                <a:off x="5635531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3" name="Ellipse 212"/>
              <p:cNvSpPr/>
              <p:nvPr/>
            </p:nvSpPr>
            <p:spPr>
              <a:xfrm flipH="1">
                <a:off x="5733256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4" name="Ellipse 213"/>
              <p:cNvSpPr/>
              <p:nvPr/>
            </p:nvSpPr>
            <p:spPr>
              <a:xfrm flipH="1">
                <a:off x="5877272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8" name="Gruppieren 207"/>
            <p:cNvGrpSpPr/>
            <p:nvPr/>
          </p:nvGrpSpPr>
          <p:grpSpPr>
            <a:xfrm>
              <a:off x="5368173" y="2589699"/>
              <a:ext cx="282990" cy="264124"/>
              <a:chOff x="5629038" y="2123728"/>
              <a:chExt cx="385757" cy="360040"/>
            </a:xfrm>
          </p:grpSpPr>
          <p:sp>
            <p:nvSpPr>
              <p:cNvPr id="209" name="Ellipse 208"/>
              <p:cNvSpPr/>
              <p:nvPr/>
            </p:nvSpPr>
            <p:spPr>
              <a:xfrm>
                <a:off x="5629038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0" name="Ellipse 209"/>
              <p:cNvSpPr/>
              <p:nvPr/>
            </p:nvSpPr>
            <p:spPr>
              <a:xfrm flipH="1">
                <a:off x="5726763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1" name="Ellipse 210"/>
              <p:cNvSpPr/>
              <p:nvPr/>
            </p:nvSpPr>
            <p:spPr>
              <a:xfrm flipH="1">
                <a:off x="5870780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18" name="Gruppieren 217"/>
          <p:cNvGrpSpPr/>
          <p:nvPr/>
        </p:nvGrpSpPr>
        <p:grpSpPr>
          <a:xfrm>
            <a:off x="5524709" y="7532927"/>
            <a:ext cx="1019756" cy="223097"/>
            <a:chOff x="5368173" y="2589699"/>
            <a:chExt cx="1207289" cy="264124"/>
          </a:xfrm>
        </p:grpSpPr>
        <p:grpSp>
          <p:nvGrpSpPr>
            <p:cNvPr id="220" name="Gruppieren 219"/>
            <p:cNvGrpSpPr/>
            <p:nvPr/>
          </p:nvGrpSpPr>
          <p:grpSpPr>
            <a:xfrm>
              <a:off x="6292472" y="2589699"/>
              <a:ext cx="282990" cy="264124"/>
              <a:chOff x="5635531" y="2123728"/>
              <a:chExt cx="385757" cy="360040"/>
            </a:xfrm>
          </p:grpSpPr>
          <p:sp>
            <p:nvSpPr>
              <p:cNvPr id="225" name="Ellipse 224"/>
              <p:cNvSpPr/>
              <p:nvPr/>
            </p:nvSpPr>
            <p:spPr>
              <a:xfrm>
                <a:off x="5635531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6" name="Ellipse 225"/>
              <p:cNvSpPr/>
              <p:nvPr/>
            </p:nvSpPr>
            <p:spPr>
              <a:xfrm flipH="1">
                <a:off x="5733256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7" name="Ellipse 226"/>
              <p:cNvSpPr/>
              <p:nvPr/>
            </p:nvSpPr>
            <p:spPr>
              <a:xfrm flipH="1">
                <a:off x="5877272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21" name="Gruppieren 220"/>
            <p:cNvGrpSpPr/>
            <p:nvPr/>
          </p:nvGrpSpPr>
          <p:grpSpPr>
            <a:xfrm>
              <a:off x="5368173" y="2589699"/>
              <a:ext cx="282990" cy="264124"/>
              <a:chOff x="5629038" y="2123728"/>
              <a:chExt cx="385757" cy="360040"/>
            </a:xfrm>
          </p:grpSpPr>
          <p:sp>
            <p:nvSpPr>
              <p:cNvPr id="222" name="Ellipse 221"/>
              <p:cNvSpPr/>
              <p:nvPr/>
            </p:nvSpPr>
            <p:spPr>
              <a:xfrm>
                <a:off x="5629038" y="2123728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3" name="Ellipse 222"/>
              <p:cNvSpPr/>
              <p:nvPr/>
            </p:nvSpPr>
            <p:spPr>
              <a:xfrm flipH="1">
                <a:off x="5726763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4" name="Ellipse 223"/>
              <p:cNvSpPr/>
              <p:nvPr/>
            </p:nvSpPr>
            <p:spPr>
              <a:xfrm flipH="1">
                <a:off x="5870780" y="222202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" name="Gruppieren 1"/>
          <p:cNvGrpSpPr/>
          <p:nvPr/>
        </p:nvGrpSpPr>
        <p:grpSpPr>
          <a:xfrm>
            <a:off x="461145" y="5304421"/>
            <a:ext cx="5686243" cy="275453"/>
            <a:chOff x="461145" y="5304421"/>
            <a:chExt cx="5686243" cy="275453"/>
          </a:xfrm>
        </p:grpSpPr>
        <p:pic>
          <p:nvPicPr>
            <p:cNvPr id="134" name="Grafik 133" descr="Bildergebnis für stoppschild schwarz weiß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145" y="5304421"/>
              <a:ext cx="275455" cy="2754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1" name="Grafik 230" descr="Bildergebnis für stoppschild schwarz weiß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6539" y="5304421"/>
              <a:ext cx="275455" cy="2754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2" name="Grafik 231" descr="Bildergebnis für stoppschild schwarz weiß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1933" y="5304421"/>
              <a:ext cx="275455" cy="27545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33" name="Gruppieren 232"/>
          <p:cNvGrpSpPr/>
          <p:nvPr/>
        </p:nvGrpSpPr>
        <p:grpSpPr>
          <a:xfrm>
            <a:off x="461145" y="6295021"/>
            <a:ext cx="5686243" cy="275453"/>
            <a:chOff x="461145" y="5304421"/>
            <a:chExt cx="5686243" cy="275453"/>
          </a:xfrm>
        </p:grpSpPr>
        <p:pic>
          <p:nvPicPr>
            <p:cNvPr id="234" name="Grafik 233" descr="Bildergebnis für stoppschild schwarz weiß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145" y="5304421"/>
              <a:ext cx="275455" cy="2754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" name="Grafik 234" descr="Bildergebnis für stoppschild schwarz weiß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6539" y="5304421"/>
              <a:ext cx="275455" cy="2754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" name="Grafik 235" descr="Bildergebnis für stoppschild schwarz weiß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1933" y="5304421"/>
              <a:ext cx="275455" cy="275453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57944182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Microsoft Office PowerPoint</Application>
  <PresentationFormat>Bildschirmpräsentation (4:3)</PresentationFormat>
  <Paragraphs>33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46</cp:revision>
  <dcterms:created xsi:type="dcterms:W3CDTF">2017-03-24T08:33:29Z</dcterms:created>
  <dcterms:modified xsi:type="dcterms:W3CDTF">2017-12-01T12:45:59Z</dcterms:modified>
</cp:coreProperties>
</file>