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13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769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311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698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042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218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92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73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70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6"/>
          <p:cNvSpPr txBox="1"/>
          <p:nvPr userDrawn="1"/>
        </p:nvSpPr>
        <p:spPr>
          <a:xfrm rot="16200000">
            <a:off x="5700519" y="3360237"/>
            <a:ext cx="65532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38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557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991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86713-2A17-4FC5-9841-8F055AE70221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E3751-BF5B-44E2-AEB6-CF5B53219F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068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478782" y="554931"/>
            <a:ext cx="6186437" cy="6186437"/>
            <a:chOff x="1547664" y="332656"/>
            <a:chExt cx="6186437" cy="6186437"/>
          </a:xfrm>
        </p:grpSpPr>
        <p:grpSp>
          <p:nvGrpSpPr>
            <p:cNvPr id="3" name="Gruppieren 2"/>
            <p:cNvGrpSpPr/>
            <p:nvPr/>
          </p:nvGrpSpPr>
          <p:grpSpPr>
            <a:xfrm>
              <a:off x="1547664" y="332656"/>
              <a:ext cx="6186437" cy="6186437"/>
              <a:chOff x="2538960" y="1971864"/>
              <a:chExt cx="3240000" cy="3240000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2898960" y="2331864"/>
                <a:ext cx="2520000" cy="2520000"/>
                <a:chOff x="2538960" y="1971864"/>
                <a:chExt cx="2520000" cy="2520000"/>
              </a:xfrm>
            </p:grpSpPr>
            <p:sp>
              <p:nvSpPr>
                <p:cNvPr id="12" name="Ellipse 11"/>
                <p:cNvSpPr/>
                <p:nvPr/>
              </p:nvSpPr>
              <p:spPr>
                <a:xfrm>
                  <a:off x="3258960" y="2691864"/>
                  <a:ext cx="1080000" cy="108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" name="Ellipse 12"/>
                <p:cNvSpPr/>
                <p:nvPr/>
              </p:nvSpPr>
              <p:spPr>
                <a:xfrm>
                  <a:off x="2538960" y="1971864"/>
                  <a:ext cx="2520000" cy="252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Ellipse 13"/>
                <p:cNvSpPr/>
                <p:nvPr/>
              </p:nvSpPr>
              <p:spPr>
                <a:xfrm>
                  <a:off x="2898960" y="2331864"/>
                  <a:ext cx="1800000" cy="180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" name="Smiley 14"/>
                <p:cNvSpPr/>
                <p:nvPr/>
              </p:nvSpPr>
              <p:spPr>
                <a:xfrm>
                  <a:off x="3618960" y="3051864"/>
                  <a:ext cx="360000" cy="360000"/>
                </a:xfrm>
                <a:prstGeom prst="smileyFac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8" name="Gerade Verbindung 7"/>
              <p:cNvCxnSpPr>
                <a:stCxn id="9" idx="7"/>
                <a:endCxn id="15" idx="7"/>
              </p:cNvCxnSpPr>
              <p:nvPr/>
            </p:nvCxnSpPr>
            <p:spPr>
              <a:xfrm flipH="1">
                <a:off x="4286239" y="2446351"/>
                <a:ext cx="1018233" cy="101823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Ellipse 8"/>
              <p:cNvSpPr/>
              <p:nvPr/>
            </p:nvSpPr>
            <p:spPr>
              <a:xfrm>
                <a:off x="2538960" y="1971864"/>
                <a:ext cx="3240000" cy="324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/>
              <p:nvPr/>
            </p:nvCxnSpPr>
            <p:spPr>
              <a:xfrm flipH="1" flipV="1">
                <a:off x="4158960" y="3782328"/>
                <a:ext cx="180000" cy="142953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>
                <a:endCxn id="15" idx="2"/>
              </p:cNvCxnSpPr>
              <p:nvPr/>
            </p:nvCxnSpPr>
            <p:spPr>
              <a:xfrm>
                <a:off x="2538960" y="3501712"/>
                <a:ext cx="1440000" cy="9015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Rechteck 3"/>
            <p:cNvSpPr/>
            <p:nvPr/>
          </p:nvSpPr>
          <p:spPr>
            <a:xfrm rot="20396958">
              <a:off x="2158170" y="871365"/>
              <a:ext cx="3897861" cy="208119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 habe meinen Platz aufgeräumt!</a:t>
              </a:r>
            </a:p>
          </p:txBody>
        </p:sp>
        <p:sp>
          <p:nvSpPr>
            <p:cNvPr id="5" name="Rechteck 4"/>
            <p:cNvSpPr/>
            <p:nvPr/>
          </p:nvSpPr>
          <p:spPr>
            <a:xfrm rot="6817231">
              <a:off x="4256672" y="3014726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0641705"/>
                </a:avLst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 habe leise gearbeitet!</a:t>
              </a:r>
            </a:p>
          </p:txBody>
        </p:sp>
        <p:sp>
          <p:nvSpPr>
            <p:cNvPr id="6" name="Rechteck 5"/>
            <p:cNvSpPr/>
            <p:nvPr/>
          </p:nvSpPr>
          <p:spPr>
            <a:xfrm rot="13645981">
              <a:off x="1466171" y="3474000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 habe meine </a:t>
              </a:r>
              <a:r>
                <a:rPr lang="de-DE" sz="2000" cap="none" spc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Aufgaben fertig!</a:t>
              </a:r>
              <a:endParaRPr lang="de-DE" sz="20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2271530" y="9619"/>
            <a:ext cx="4488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Century Gothic" panose="020B0502020202020204" pitchFamily="34" charset="0"/>
              </a:rPr>
              <a:t>Arbeitsverhalten − individuell</a:t>
            </a:r>
          </a:p>
        </p:txBody>
      </p:sp>
    </p:spTree>
    <p:extLst>
      <p:ext uri="{BB962C8B-B14F-4D97-AF65-F5344CB8AC3E}">
        <p14:creationId xmlns:p14="http://schemas.microsoft.com/office/powerpoint/2010/main" val="136549768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6</cp:revision>
  <dcterms:created xsi:type="dcterms:W3CDTF">2017-04-20T09:40:57Z</dcterms:created>
  <dcterms:modified xsi:type="dcterms:W3CDTF">2017-10-17T12:48:43Z</dcterms:modified>
</cp:coreProperties>
</file>