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chke, Jan" initials="RJ" lastIdx="4" clrIdx="0">
    <p:extLst/>
  </p:cmAuthor>
  <p:cmAuthor id="2" name="Seifriz" initials="S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34" autoAdjust="0"/>
    <p:restoredTop sz="94662" autoAdjust="0"/>
  </p:normalViewPr>
  <p:slideViewPr>
    <p:cSldViewPr snapToGrid="0" snapToObjects="1">
      <p:cViewPr varScale="1">
        <p:scale>
          <a:sx n="93" d="100"/>
          <a:sy n="93" d="100"/>
        </p:scale>
        <p:origin x="6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08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9560-DC38-4D5D-A396-E0E6225530F8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91844-AABC-4C51-B5D9-8357453F5D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3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900603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7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8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9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7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71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/>
          <p:nvPr userDrawn="1"/>
        </p:nvSpPr>
        <p:spPr>
          <a:xfrm>
            <a:off x="-13082" y="8995018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1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4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3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6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10075" y="55360"/>
            <a:ext cx="343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hier Text eingeben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116756" y="597516"/>
            <a:ext cx="6584528" cy="926484"/>
            <a:chOff x="129456" y="429444"/>
            <a:chExt cx="6584528" cy="864096"/>
          </a:xfrm>
        </p:grpSpPr>
        <p:sp>
          <p:nvSpPr>
            <p:cNvPr id="7" name="Band nach oben 6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10" name="Tabelle 9"/>
          <p:cNvGraphicFramePr>
            <a:graphicFrameLocks noGrp="1"/>
          </p:cNvGraphicFramePr>
          <p:nvPr>
            <p:extLst/>
          </p:nvPr>
        </p:nvGraphicFramePr>
        <p:xfrm>
          <a:off x="169020" y="1588642"/>
          <a:ext cx="6480000" cy="1926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8215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eingeben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/>
          </p:nvPr>
        </p:nvGraphicFramePr>
        <p:xfrm>
          <a:off x="185754" y="3926205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53256" y="7200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Abgerundetes Rechteck 108"/>
          <p:cNvSpPr/>
          <p:nvPr/>
        </p:nvSpPr>
        <p:spPr>
          <a:xfrm>
            <a:off x="36116" y="4602837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" name="Gruppieren 12"/>
          <p:cNvGrpSpPr/>
          <p:nvPr/>
        </p:nvGrpSpPr>
        <p:grpSpPr>
          <a:xfrm>
            <a:off x="1328068" y="4793949"/>
            <a:ext cx="4158332" cy="4158332"/>
            <a:chOff x="1547664" y="332656"/>
            <a:chExt cx="6186437" cy="6186437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1547664" y="332656"/>
              <a:ext cx="6186437" cy="6186437"/>
              <a:chOff x="2538960" y="1971864"/>
              <a:chExt cx="3240000" cy="3240000"/>
            </a:xfrm>
          </p:grpSpPr>
          <p:grpSp>
            <p:nvGrpSpPr>
              <p:cNvPr id="18" name="Gruppieren 17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3" name="Ellipse 22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Ellipse 23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Ellipse 24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Smiley 25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9" name="Gerade Verbindung 18"/>
              <p:cNvCxnSpPr>
                <a:stCxn id="20" idx="7"/>
                <a:endCxn id="26" idx="7"/>
              </p:cNvCxnSpPr>
              <p:nvPr/>
            </p:nvCxnSpPr>
            <p:spPr>
              <a:xfrm flipH="1">
                <a:off x="4286239" y="2446351"/>
                <a:ext cx="1018233" cy="10182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Ellipse 19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1" name="Gerade Verbindung 20"/>
              <p:cNvCxnSpPr/>
              <p:nvPr/>
            </p:nvCxnSpPr>
            <p:spPr>
              <a:xfrm flipH="1" flipV="1">
                <a:off x="4158960" y="3782328"/>
                <a:ext cx="18000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21"/>
              <p:cNvCxnSpPr>
                <a:endCxn id="26" idx="2"/>
              </p:cNvCxnSpPr>
              <p:nvPr/>
            </p:nvCxnSpPr>
            <p:spPr>
              <a:xfrm>
                <a:off x="2538960" y="3501712"/>
                <a:ext cx="1440000" cy="9015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echteck 14"/>
            <p:cNvSpPr/>
            <p:nvPr/>
          </p:nvSpPr>
          <p:spPr>
            <a:xfrm rot="20396958">
              <a:off x="2158170" y="871365"/>
              <a:ext cx="3897861" cy="20811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6657798">
              <a:off x="4256672" y="3014726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3645981">
              <a:off x="1466171" y="34740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898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feld 69"/>
          <p:cNvSpPr txBox="1"/>
          <p:nvPr/>
        </p:nvSpPr>
        <p:spPr>
          <a:xfrm>
            <a:off x="1525091" y="76188"/>
            <a:ext cx="3771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Century Gothic" panose="020B0502020202020204" pitchFamily="34" charset="0"/>
              </a:rPr>
              <a:t>hier Text eingeben</a:t>
            </a:r>
          </a:p>
        </p:txBody>
      </p:sp>
      <p:grpSp>
        <p:nvGrpSpPr>
          <p:cNvPr id="71" name="Gruppieren 70"/>
          <p:cNvGrpSpPr/>
          <p:nvPr/>
        </p:nvGrpSpPr>
        <p:grpSpPr>
          <a:xfrm>
            <a:off x="120002" y="554844"/>
            <a:ext cx="6584528" cy="1145400"/>
            <a:chOff x="129456" y="429444"/>
            <a:chExt cx="6584528" cy="864096"/>
          </a:xfrm>
        </p:grpSpPr>
        <p:sp>
          <p:nvSpPr>
            <p:cNvPr id="72" name="Band nach oben 71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74" name="Tabelle 73"/>
          <p:cNvGraphicFramePr>
            <a:graphicFrameLocks noGrp="1"/>
          </p:cNvGraphicFramePr>
          <p:nvPr>
            <p:extLst/>
          </p:nvPr>
        </p:nvGraphicFramePr>
        <p:xfrm>
          <a:off x="172266" y="1831720"/>
          <a:ext cx="6480000" cy="192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601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eingeben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5" name="Tabelle 74"/>
          <p:cNvGraphicFramePr>
            <a:graphicFrameLocks noGrp="1"/>
          </p:cNvGraphicFramePr>
          <p:nvPr>
            <p:extLst/>
          </p:nvPr>
        </p:nvGraphicFramePr>
        <p:xfrm>
          <a:off x="189000" y="3947033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6" name="Abgerundetes Rechteck 75"/>
          <p:cNvSpPr/>
          <p:nvPr/>
        </p:nvSpPr>
        <p:spPr>
          <a:xfrm>
            <a:off x="78656" y="92836"/>
            <a:ext cx="6663974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Abgerundetes Rechteck 108"/>
          <p:cNvSpPr/>
          <p:nvPr/>
        </p:nvSpPr>
        <p:spPr>
          <a:xfrm>
            <a:off x="36116" y="4603661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1416908" y="4853117"/>
            <a:ext cx="3990715" cy="3990715"/>
            <a:chOff x="1547664" y="332656"/>
            <a:chExt cx="6186437" cy="6186437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1547664" y="332656"/>
              <a:ext cx="6186437" cy="6186437"/>
              <a:chOff x="1547664" y="332656"/>
              <a:chExt cx="6186437" cy="6186437"/>
            </a:xfrm>
          </p:grpSpPr>
          <p:sp>
            <p:nvSpPr>
              <p:cNvPr id="15" name="Ellipse 14"/>
              <p:cNvSpPr/>
              <p:nvPr/>
            </p:nvSpPr>
            <p:spPr>
              <a:xfrm>
                <a:off x="3609810" y="2394802"/>
                <a:ext cx="2062146" cy="2062146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2235046" y="1020038"/>
                <a:ext cx="4811673" cy="4811673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2922428" y="1707420"/>
                <a:ext cx="3436909" cy="3436909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1547664" y="332656"/>
                <a:ext cx="6186437" cy="618643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9" name="Gerade Verbindung 18"/>
              <p:cNvCxnSpPr>
                <a:stCxn id="18" idx="6"/>
                <a:endCxn id="18" idx="2"/>
              </p:cNvCxnSpPr>
              <p:nvPr/>
            </p:nvCxnSpPr>
            <p:spPr>
              <a:xfrm flipH="1">
                <a:off x="1547664" y="3425875"/>
                <a:ext cx="618643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Smiley 19"/>
              <p:cNvSpPr/>
              <p:nvPr/>
            </p:nvSpPr>
            <p:spPr>
              <a:xfrm>
                <a:off x="4297195" y="3082184"/>
                <a:ext cx="687382" cy="687382"/>
              </a:xfrm>
              <a:prstGeom prst="smileyFac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3" name="Rechteck 12"/>
            <p:cNvSpPr/>
            <p:nvPr/>
          </p:nvSpPr>
          <p:spPr>
            <a:xfrm rot="170436">
              <a:off x="2845946" y="736073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0800000">
              <a:off x="2761571" y="40201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de-DE" sz="2000" cap="none" spc="0" dirty="0">
                  <a:ln w="12700">
                    <a:solidFill>
                      <a:schemeClr val="tx1"/>
                    </a:solidFill>
                    <a:prstDash val="solid"/>
                  </a:ln>
                  <a:latin typeface="Century Gothic" panose="020B0502020202020204" pitchFamily="34" charset="0"/>
                </a:rPr>
                <a:t>hier Text eingeben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3544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Bildschirmpräsentation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54</cp:revision>
  <cp:lastPrinted>2017-04-10T11:30:23Z</cp:lastPrinted>
  <dcterms:created xsi:type="dcterms:W3CDTF">2017-04-02T11:21:36Z</dcterms:created>
  <dcterms:modified xsi:type="dcterms:W3CDTF">2017-12-04T07:19:30Z</dcterms:modified>
</cp:coreProperties>
</file>