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19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0199" y="3431959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57234" y="0"/>
            <a:ext cx="8827406" cy="6885384"/>
            <a:chOff x="57234" y="0"/>
            <a:chExt cx="8827406" cy="6885384"/>
          </a:xfrm>
        </p:grpSpPr>
        <p:grpSp>
          <p:nvGrpSpPr>
            <p:cNvPr id="5" name="Gruppieren 4"/>
            <p:cNvGrpSpPr/>
            <p:nvPr/>
          </p:nvGrpSpPr>
          <p:grpSpPr>
            <a:xfrm>
              <a:off x="1914664" y="908718"/>
              <a:ext cx="5112547" cy="5112547"/>
              <a:chOff x="1262211" y="692696"/>
              <a:chExt cx="5400000" cy="5400000"/>
            </a:xfrm>
          </p:grpSpPr>
          <p:sp>
            <p:nvSpPr>
              <p:cNvPr id="18" name="Rechteck 17"/>
              <p:cNvSpPr/>
              <p:nvPr/>
            </p:nvSpPr>
            <p:spPr>
              <a:xfrm>
                <a:off x="1945987" y="1376472"/>
                <a:ext cx="4032448" cy="403244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9" name="Gerade Verbindung 18"/>
              <p:cNvCxnSpPr/>
              <p:nvPr/>
            </p:nvCxnSpPr>
            <p:spPr>
              <a:xfrm>
                <a:off x="1262211" y="3392696"/>
                <a:ext cx="5400000" cy="0"/>
              </a:xfrm>
              <a:prstGeom prst="line">
                <a:avLst/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19"/>
              <p:cNvCxnSpPr/>
              <p:nvPr/>
            </p:nvCxnSpPr>
            <p:spPr>
              <a:xfrm rot="5400000">
                <a:off x="1262211" y="3392696"/>
                <a:ext cx="5400000" cy="0"/>
              </a:xfrm>
              <a:prstGeom prst="line">
                <a:avLst/>
              </a:prstGeom>
              <a:ln w="508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Textfeld 1"/>
            <p:cNvSpPr txBox="1"/>
            <p:nvPr/>
          </p:nvSpPr>
          <p:spPr>
            <a:xfrm>
              <a:off x="3498829" y="0"/>
              <a:ext cx="1944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Ich habe heute </a:t>
              </a:r>
            </a:p>
            <a:p>
              <a:r>
                <a:rPr lang="de-DE" dirty="0">
                  <a:latin typeface="Century Gothic" panose="020B0502020202020204" pitchFamily="34" charset="0"/>
                </a:rPr>
                <a:t>gut gearbeitet.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215252" y="6239053"/>
              <a:ext cx="25113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Ich habe heute  </a:t>
              </a:r>
            </a:p>
            <a:p>
              <a:r>
                <a:rPr lang="de-DE" dirty="0">
                  <a:latin typeface="Century Gothic" panose="020B0502020202020204" pitchFamily="34" charset="0"/>
                </a:rPr>
                <a:t>nicht gut gearbeitet.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57234" y="3003326"/>
              <a:ext cx="16561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Century Gothic" panose="020B0502020202020204" pitchFamily="34" charset="0"/>
                </a:rPr>
                <a:t>Es war leise</a:t>
              </a:r>
            </a:p>
            <a:p>
              <a:pPr algn="ctr"/>
              <a:r>
                <a:rPr lang="de-DE" dirty="0">
                  <a:latin typeface="Century Gothic" panose="020B0502020202020204" pitchFamily="34" charset="0"/>
                </a:rPr>
                <a:t> in der Klasse.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228456" y="3003326"/>
              <a:ext cx="16561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Century Gothic" panose="020B0502020202020204" pitchFamily="34" charset="0"/>
                </a:rPr>
                <a:t>Es war laut</a:t>
              </a:r>
            </a:p>
            <a:p>
              <a:pPr algn="ctr"/>
              <a:r>
                <a:rPr lang="de-DE" dirty="0">
                  <a:latin typeface="Century Gothic" panose="020B0502020202020204" pitchFamily="34" charset="0"/>
                </a:rPr>
                <a:t> in der Klasse.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28031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9</cp:revision>
  <dcterms:created xsi:type="dcterms:W3CDTF">2017-02-26T21:25:48Z</dcterms:created>
  <dcterms:modified xsi:type="dcterms:W3CDTF">2017-10-17T13:44:35Z</dcterms:modified>
</cp:coreProperties>
</file>