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8" r:id="rId2"/>
  </p:sldIdLst>
  <p:sldSz cx="9906000" cy="6858000" type="A4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301" autoAdjust="0"/>
    <p:restoredTop sz="94662" autoAdjust="0"/>
  </p:normalViewPr>
  <p:slideViewPr>
    <p:cSldViewPr snapToGrid="0" snapToObjects="1">
      <p:cViewPr varScale="1">
        <p:scale>
          <a:sx n="81" d="100"/>
          <a:sy n="81" d="100"/>
        </p:scale>
        <p:origin x="96" y="930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B0464E-626C-4B9B-837A-707E90F9D16F}" type="datetimeFigureOut">
              <a:rPr lang="de-DE" smtClean="0"/>
              <a:t>04.12.2017</a:t>
            </a:fld>
            <a:endParaRPr lang="de-DE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747111-ACFF-4DE8-A7E6-019467DA35C8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649842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verlagruhr.de/" TargetMode="Externa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42950" y="2130427"/>
            <a:ext cx="84201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EF2C1-EBF5-48D1-8C59-2176B375AE69}" type="datetimeFigureOut">
              <a:rPr lang="de-DE" smtClean="0"/>
              <a:t>04.12.2017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169F3-C38E-4A7F-9495-26151F5168D5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533377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EF2C1-EBF5-48D1-8C59-2176B375AE69}" type="datetimeFigureOut">
              <a:rPr lang="de-DE" smtClean="0"/>
              <a:t>04.12.2017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169F3-C38E-4A7F-9495-26151F5168D5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007359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7181850" y="274640"/>
            <a:ext cx="222885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95300" y="274640"/>
            <a:ext cx="6521450" cy="5851525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EF2C1-EBF5-48D1-8C59-2176B375AE69}" type="datetimeFigureOut">
              <a:rPr lang="de-DE" smtClean="0"/>
              <a:t>04.12.2017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169F3-C38E-4A7F-9495-26151F5168D5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107871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EF2C1-EBF5-48D1-8C59-2176B375AE69}" type="datetimeFigureOut">
              <a:rPr lang="de-DE" smtClean="0"/>
              <a:t>04.12.2017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169F3-C38E-4A7F-9495-26151F5168D5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661674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82506" y="2906715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EF2C1-EBF5-48D1-8C59-2176B375AE69}" type="datetimeFigureOut">
              <a:rPr lang="de-DE" smtClean="0"/>
              <a:t>04.12.2017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169F3-C38E-4A7F-9495-26151F5168D5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097848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feld 6"/>
          <p:cNvSpPr txBox="1"/>
          <p:nvPr userDrawn="1"/>
        </p:nvSpPr>
        <p:spPr>
          <a:xfrm rot="16200000">
            <a:off x="6373883" y="3328974"/>
            <a:ext cx="6682804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5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© Verlag an der Ruhr | Autorinnen: Silke Schmolke, Britta Seifriz ISBN 978-3-8346-3692-8 | </a:t>
            </a:r>
            <a:r>
              <a:rPr lang="de-DE" sz="5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  <a:hlinkClick r:id="rId2"/>
              </a:rPr>
              <a:t>www.verlagruhr.de</a:t>
            </a:r>
            <a:r>
              <a:rPr lang="de-DE" sz="5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Individuelle Leistungsbewertung mit System - Fair, transparent und kompetenzorientiert beurteilen im offenen Grundschulunterricht</a:t>
            </a:r>
            <a:endParaRPr lang="de-DE" sz="500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95300" y="1600202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5035550" y="1600202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EF2C1-EBF5-48D1-8C59-2176B375AE69}" type="datetimeFigureOut">
              <a:rPr lang="de-DE" smtClean="0"/>
              <a:t>04.12.2017</a:t>
            </a:fld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169F3-C38E-4A7F-9495-26151F5168D5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118326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95301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95301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5032112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5032112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EF2C1-EBF5-48D1-8C59-2176B375AE69}" type="datetimeFigureOut">
              <a:rPr lang="de-DE" smtClean="0"/>
              <a:t>04.12.2017</a:t>
            </a:fld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169F3-C38E-4A7F-9495-26151F5168D5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297798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EF2C1-EBF5-48D1-8C59-2176B375AE69}" type="datetimeFigureOut">
              <a:rPr lang="de-DE" smtClean="0"/>
              <a:t>04.12.2017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169F3-C38E-4A7F-9495-26151F5168D5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041340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EF2C1-EBF5-48D1-8C59-2176B375AE69}" type="datetimeFigureOut">
              <a:rPr lang="de-DE" smtClean="0"/>
              <a:t>04.12.2017</a:t>
            </a:fld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169F3-C38E-4A7F-9495-26151F5168D5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31279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95302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872972" y="273052"/>
            <a:ext cx="553773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95302" y="1435102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EF2C1-EBF5-48D1-8C59-2176B375AE69}" type="datetimeFigureOut">
              <a:rPr lang="de-DE" smtClean="0"/>
              <a:t>04.12.2017</a:t>
            </a:fld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169F3-C38E-4A7F-9495-26151F5168D5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408017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41645" y="4800601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941645" y="5367339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EF2C1-EBF5-48D1-8C59-2176B375AE69}" type="datetimeFigureOut">
              <a:rPr lang="de-DE" smtClean="0"/>
              <a:t>04.12.2017</a:t>
            </a:fld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169F3-C38E-4A7F-9495-26151F5168D5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180526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95300" y="1600202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95300" y="6356352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2EF2C1-EBF5-48D1-8C59-2176B375AE69}" type="datetimeFigureOut">
              <a:rPr lang="de-DE" smtClean="0"/>
              <a:t>04.12.2017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384550" y="6356352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099300" y="6356352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A169F3-C38E-4A7F-9495-26151F5168D5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305149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el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5257435"/>
              </p:ext>
            </p:extLst>
          </p:nvPr>
        </p:nvGraphicFramePr>
        <p:xfrm>
          <a:off x="206038" y="1844362"/>
          <a:ext cx="4554834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7415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012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7113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7113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1. Frage:</a:t>
                      </a:r>
                    </a:p>
                  </a:txBody>
                  <a:tcPr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DE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DE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ich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Lehrer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 gridSpan="2">
                  <a:txBody>
                    <a:bodyPr/>
                    <a:lstStyle/>
                    <a:p>
                      <a:endParaRPr lang="de-DE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de-DE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 gridSpan="5">
                  <a:txBody>
                    <a:bodyPr/>
                    <a:lstStyle/>
                    <a:p>
                      <a:endParaRPr lang="de-DE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33" name="Gruppieren 32"/>
          <p:cNvGrpSpPr/>
          <p:nvPr/>
        </p:nvGrpSpPr>
        <p:grpSpPr>
          <a:xfrm>
            <a:off x="33675" y="51055"/>
            <a:ext cx="4828310" cy="6766030"/>
            <a:chOff x="0" y="0"/>
            <a:chExt cx="4828310" cy="6847593"/>
          </a:xfrm>
        </p:grpSpPr>
        <p:sp>
          <p:nvSpPr>
            <p:cNvPr id="34" name="Abgerundetes Rechteck 33"/>
            <p:cNvSpPr/>
            <p:nvPr/>
          </p:nvSpPr>
          <p:spPr>
            <a:xfrm>
              <a:off x="0" y="0"/>
              <a:ext cx="4828310" cy="6847593"/>
            </a:xfrm>
            <a:prstGeom prst="roundRect">
              <a:avLst/>
            </a:prstGeom>
            <a:ln w="25400">
              <a:solidFill>
                <a:schemeClr val="tx1"/>
              </a:solidFill>
            </a:ln>
          </p:spPr>
          <p:txBody>
            <a:bodyPr vert="horz" lIns="91440" tIns="45720" rIns="91440" bIns="45720" rtlCol="0" anchor="ctr">
              <a:normAutofit fontScale="97500"/>
            </a:bodyPr>
            <a:lstStyle/>
            <a:p>
              <a:pPr algn="ctr">
                <a:spcBef>
                  <a:spcPct val="0"/>
                </a:spcBef>
              </a:pPr>
              <a:endParaRPr lang="de-DE" sz="2200" dirty="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endParaRPr>
            </a:p>
          </p:txBody>
        </p:sp>
        <p:sp>
          <p:nvSpPr>
            <p:cNvPr id="35" name="Abgerundetes Rechteck 34"/>
            <p:cNvSpPr/>
            <p:nvPr/>
          </p:nvSpPr>
          <p:spPr>
            <a:xfrm>
              <a:off x="219283" y="232477"/>
              <a:ext cx="4389744" cy="1143000"/>
            </a:xfrm>
            <a:prstGeom prst="roundRect">
              <a:avLst/>
            </a:prstGeom>
            <a:ln w="25400">
              <a:solidFill>
                <a:schemeClr val="tx1"/>
              </a:solidFill>
            </a:ln>
          </p:spPr>
          <p:txBody>
            <a:bodyPr vert="horz" lIns="91440" tIns="45720" rIns="91440" bIns="45720" rtlCol="0" anchor="t">
              <a:normAutofit fontScale="97500"/>
            </a:bodyPr>
            <a:lstStyle/>
            <a:p>
              <a:pPr algn="ctr">
                <a:spcBef>
                  <a:spcPct val="0"/>
                </a:spcBef>
              </a:pPr>
              <a:r>
                <a:rPr lang="de-DE" sz="2100" b="1" u="sng" dirty="0">
                  <a:latin typeface="Century Gothic" panose="020B0502020202020204" pitchFamily="34" charset="0"/>
                </a:rPr>
                <a:t>Meine Forscherfragen</a:t>
              </a:r>
            </a:p>
          </p:txBody>
        </p:sp>
      </p:grpSp>
      <p:grpSp>
        <p:nvGrpSpPr>
          <p:cNvPr id="8" name="Gruppieren 7"/>
          <p:cNvGrpSpPr/>
          <p:nvPr/>
        </p:nvGrpSpPr>
        <p:grpSpPr>
          <a:xfrm>
            <a:off x="3787021" y="2292484"/>
            <a:ext cx="820666" cy="225625"/>
            <a:chOff x="3765064" y="2021523"/>
            <a:chExt cx="820666" cy="225625"/>
          </a:xfrm>
        </p:grpSpPr>
        <p:grpSp>
          <p:nvGrpSpPr>
            <p:cNvPr id="7" name="Gruppieren 6"/>
            <p:cNvGrpSpPr/>
            <p:nvPr/>
          </p:nvGrpSpPr>
          <p:grpSpPr>
            <a:xfrm>
              <a:off x="3765064" y="2021523"/>
              <a:ext cx="241741" cy="225625"/>
              <a:chOff x="3765064" y="2030201"/>
              <a:chExt cx="241741" cy="225625"/>
            </a:xfrm>
          </p:grpSpPr>
          <p:sp>
            <p:nvSpPr>
              <p:cNvPr id="308" name="Ellipse 307"/>
              <p:cNvSpPr/>
              <p:nvPr/>
            </p:nvSpPr>
            <p:spPr>
              <a:xfrm>
                <a:off x="3765064" y="2030201"/>
                <a:ext cx="241741" cy="225625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  <p:sp>
            <p:nvSpPr>
              <p:cNvPr id="309" name="Ellipse 308"/>
              <p:cNvSpPr/>
              <p:nvPr/>
            </p:nvSpPr>
            <p:spPr>
              <a:xfrm flipH="1">
                <a:off x="3826305" y="2091800"/>
                <a:ext cx="28651" cy="28651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  <p:sp>
            <p:nvSpPr>
              <p:cNvPr id="310" name="Ellipse 309"/>
              <p:cNvSpPr/>
              <p:nvPr/>
            </p:nvSpPr>
            <p:spPr>
              <a:xfrm flipH="1">
                <a:off x="3916555" y="2091800"/>
                <a:ext cx="28651" cy="28651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</p:grpSp>
        <p:grpSp>
          <p:nvGrpSpPr>
            <p:cNvPr id="6" name="Gruppieren 5"/>
            <p:cNvGrpSpPr/>
            <p:nvPr/>
          </p:nvGrpSpPr>
          <p:grpSpPr>
            <a:xfrm>
              <a:off x="4343989" y="2021523"/>
              <a:ext cx="241741" cy="225625"/>
              <a:chOff x="4332084" y="2016761"/>
              <a:chExt cx="241741" cy="225625"/>
            </a:xfrm>
          </p:grpSpPr>
          <p:sp>
            <p:nvSpPr>
              <p:cNvPr id="305" name="Ellipse 304"/>
              <p:cNvSpPr/>
              <p:nvPr/>
            </p:nvSpPr>
            <p:spPr>
              <a:xfrm>
                <a:off x="4332084" y="2016761"/>
                <a:ext cx="241741" cy="225625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  <p:sp>
            <p:nvSpPr>
              <p:cNvPr id="306" name="Ellipse 305"/>
              <p:cNvSpPr/>
              <p:nvPr/>
            </p:nvSpPr>
            <p:spPr>
              <a:xfrm flipH="1">
                <a:off x="4393325" y="2078360"/>
                <a:ext cx="28651" cy="28651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  <p:sp>
            <p:nvSpPr>
              <p:cNvPr id="307" name="Ellipse 306"/>
              <p:cNvSpPr/>
              <p:nvPr/>
            </p:nvSpPr>
            <p:spPr>
              <a:xfrm flipH="1">
                <a:off x="4483575" y="2078360"/>
                <a:ext cx="28651" cy="28651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</p:grpSp>
      </p:grpSp>
      <p:grpSp>
        <p:nvGrpSpPr>
          <p:cNvPr id="4" name="Gruppieren 3"/>
          <p:cNvGrpSpPr/>
          <p:nvPr/>
        </p:nvGrpSpPr>
        <p:grpSpPr>
          <a:xfrm>
            <a:off x="428246" y="963403"/>
            <a:ext cx="4110419" cy="307777"/>
            <a:chOff x="332791" y="963403"/>
            <a:chExt cx="4110419" cy="307777"/>
          </a:xfrm>
        </p:grpSpPr>
        <p:sp>
          <p:nvSpPr>
            <p:cNvPr id="67" name="Textfeld 66"/>
            <p:cNvSpPr txBox="1"/>
            <p:nvPr/>
          </p:nvSpPr>
          <p:spPr>
            <a:xfrm>
              <a:off x="332791" y="963403"/>
              <a:ext cx="185366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400" dirty="0">
                  <a:latin typeface="Century Gothic" panose="020B0502020202020204" pitchFamily="34" charset="0"/>
                </a:rPr>
                <a:t>Name:____________</a:t>
              </a:r>
            </a:p>
          </p:txBody>
        </p:sp>
        <p:sp>
          <p:nvSpPr>
            <p:cNvPr id="68" name="Textfeld 67"/>
            <p:cNvSpPr txBox="1"/>
            <p:nvPr/>
          </p:nvSpPr>
          <p:spPr>
            <a:xfrm>
              <a:off x="2152651" y="963403"/>
              <a:ext cx="229055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400" dirty="0">
                  <a:latin typeface="Century Gothic" panose="020B0502020202020204" pitchFamily="34" charset="0"/>
                </a:rPr>
                <a:t>Thema:_______________</a:t>
              </a:r>
            </a:p>
          </p:txBody>
        </p:sp>
      </p:grpSp>
      <p:graphicFrame>
        <p:nvGraphicFramePr>
          <p:cNvPr id="74" name="Tabelle 7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4553027"/>
              </p:ext>
            </p:extLst>
          </p:nvPr>
        </p:nvGraphicFramePr>
        <p:xfrm>
          <a:off x="227623" y="3369509"/>
          <a:ext cx="4554834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7415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012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7113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7113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2. Frage:</a:t>
                      </a:r>
                    </a:p>
                  </a:txBody>
                  <a:tcPr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DE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DE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ich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Lehrer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 gridSpan="2">
                  <a:txBody>
                    <a:bodyPr/>
                    <a:lstStyle/>
                    <a:p>
                      <a:endParaRPr lang="de-DE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de-DE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 gridSpan="5">
                  <a:txBody>
                    <a:bodyPr/>
                    <a:lstStyle/>
                    <a:p>
                      <a:endParaRPr lang="de-DE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75" name="Gruppieren 74"/>
          <p:cNvGrpSpPr/>
          <p:nvPr/>
        </p:nvGrpSpPr>
        <p:grpSpPr>
          <a:xfrm>
            <a:off x="3808606" y="3817631"/>
            <a:ext cx="820666" cy="225625"/>
            <a:chOff x="3765064" y="2021523"/>
            <a:chExt cx="820666" cy="225625"/>
          </a:xfrm>
        </p:grpSpPr>
        <p:grpSp>
          <p:nvGrpSpPr>
            <p:cNvPr id="76" name="Gruppieren 75"/>
            <p:cNvGrpSpPr/>
            <p:nvPr/>
          </p:nvGrpSpPr>
          <p:grpSpPr>
            <a:xfrm>
              <a:off x="3765064" y="2021523"/>
              <a:ext cx="241741" cy="225625"/>
              <a:chOff x="3765064" y="2030201"/>
              <a:chExt cx="241741" cy="225625"/>
            </a:xfrm>
          </p:grpSpPr>
          <p:sp>
            <p:nvSpPr>
              <p:cNvPr id="81" name="Ellipse 80"/>
              <p:cNvSpPr/>
              <p:nvPr/>
            </p:nvSpPr>
            <p:spPr>
              <a:xfrm>
                <a:off x="3765064" y="2030201"/>
                <a:ext cx="241741" cy="225625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  <p:sp>
            <p:nvSpPr>
              <p:cNvPr id="82" name="Ellipse 81"/>
              <p:cNvSpPr/>
              <p:nvPr/>
            </p:nvSpPr>
            <p:spPr>
              <a:xfrm flipH="1">
                <a:off x="3826305" y="2091800"/>
                <a:ext cx="28651" cy="28651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  <p:sp>
            <p:nvSpPr>
              <p:cNvPr id="83" name="Ellipse 82"/>
              <p:cNvSpPr/>
              <p:nvPr/>
            </p:nvSpPr>
            <p:spPr>
              <a:xfrm flipH="1">
                <a:off x="3916555" y="2091800"/>
                <a:ext cx="28651" cy="28651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</p:grpSp>
        <p:grpSp>
          <p:nvGrpSpPr>
            <p:cNvPr id="77" name="Gruppieren 76"/>
            <p:cNvGrpSpPr/>
            <p:nvPr/>
          </p:nvGrpSpPr>
          <p:grpSpPr>
            <a:xfrm>
              <a:off x="4343989" y="2021523"/>
              <a:ext cx="241741" cy="225625"/>
              <a:chOff x="4332084" y="2016761"/>
              <a:chExt cx="241741" cy="225625"/>
            </a:xfrm>
          </p:grpSpPr>
          <p:sp>
            <p:nvSpPr>
              <p:cNvPr id="78" name="Ellipse 77"/>
              <p:cNvSpPr/>
              <p:nvPr/>
            </p:nvSpPr>
            <p:spPr>
              <a:xfrm>
                <a:off x="4332084" y="2016761"/>
                <a:ext cx="241741" cy="225625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  <p:sp>
            <p:nvSpPr>
              <p:cNvPr id="79" name="Ellipse 78"/>
              <p:cNvSpPr/>
              <p:nvPr/>
            </p:nvSpPr>
            <p:spPr>
              <a:xfrm flipH="1">
                <a:off x="4393325" y="2078360"/>
                <a:ext cx="28651" cy="28651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  <p:sp>
            <p:nvSpPr>
              <p:cNvPr id="80" name="Ellipse 79"/>
              <p:cNvSpPr/>
              <p:nvPr/>
            </p:nvSpPr>
            <p:spPr>
              <a:xfrm flipH="1">
                <a:off x="4483575" y="2078360"/>
                <a:ext cx="28651" cy="28651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</p:grpSp>
      </p:grpSp>
      <p:graphicFrame>
        <p:nvGraphicFramePr>
          <p:cNvPr id="84" name="Tabelle 8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7091309"/>
              </p:ext>
            </p:extLst>
          </p:nvPr>
        </p:nvGraphicFramePr>
        <p:xfrm>
          <a:off x="176827" y="4907997"/>
          <a:ext cx="4554834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7415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012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7113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7113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3. Frage:</a:t>
                      </a:r>
                    </a:p>
                  </a:txBody>
                  <a:tcPr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DE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DE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ich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Lehrer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 gridSpan="2">
                  <a:txBody>
                    <a:bodyPr/>
                    <a:lstStyle/>
                    <a:p>
                      <a:endParaRPr lang="de-DE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de-DE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 gridSpan="5">
                  <a:txBody>
                    <a:bodyPr/>
                    <a:lstStyle/>
                    <a:p>
                      <a:endParaRPr lang="de-DE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5" name="Gruppieren 84"/>
          <p:cNvGrpSpPr/>
          <p:nvPr/>
        </p:nvGrpSpPr>
        <p:grpSpPr>
          <a:xfrm>
            <a:off x="3757810" y="5356119"/>
            <a:ext cx="820666" cy="225625"/>
            <a:chOff x="3765064" y="2021523"/>
            <a:chExt cx="820666" cy="225625"/>
          </a:xfrm>
        </p:grpSpPr>
        <p:grpSp>
          <p:nvGrpSpPr>
            <p:cNvPr id="86" name="Gruppieren 85"/>
            <p:cNvGrpSpPr/>
            <p:nvPr/>
          </p:nvGrpSpPr>
          <p:grpSpPr>
            <a:xfrm>
              <a:off x="3765064" y="2021523"/>
              <a:ext cx="241741" cy="225625"/>
              <a:chOff x="3765064" y="2030201"/>
              <a:chExt cx="241741" cy="225625"/>
            </a:xfrm>
          </p:grpSpPr>
          <p:sp>
            <p:nvSpPr>
              <p:cNvPr id="91" name="Ellipse 90"/>
              <p:cNvSpPr/>
              <p:nvPr/>
            </p:nvSpPr>
            <p:spPr>
              <a:xfrm>
                <a:off x="3765064" y="2030201"/>
                <a:ext cx="241741" cy="225625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  <p:sp>
            <p:nvSpPr>
              <p:cNvPr id="92" name="Ellipse 91"/>
              <p:cNvSpPr/>
              <p:nvPr/>
            </p:nvSpPr>
            <p:spPr>
              <a:xfrm flipH="1">
                <a:off x="3826305" y="2091800"/>
                <a:ext cx="28651" cy="28651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  <p:sp>
            <p:nvSpPr>
              <p:cNvPr id="93" name="Ellipse 92"/>
              <p:cNvSpPr/>
              <p:nvPr/>
            </p:nvSpPr>
            <p:spPr>
              <a:xfrm flipH="1">
                <a:off x="3916555" y="2091800"/>
                <a:ext cx="28651" cy="28651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</p:grpSp>
        <p:grpSp>
          <p:nvGrpSpPr>
            <p:cNvPr id="87" name="Gruppieren 86"/>
            <p:cNvGrpSpPr/>
            <p:nvPr/>
          </p:nvGrpSpPr>
          <p:grpSpPr>
            <a:xfrm>
              <a:off x="4343989" y="2021523"/>
              <a:ext cx="241741" cy="225625"/>
              <a:chOff x="4332084" y="2016761"/>
              <a:chExt cx="241741" cy="225625"/>
            </a:xfrm>
          </p:grpSpPr>
          <p:sp>
            <p:nvSpPr>
              <p:cNvPr id="88" name="Ellipse 87"/>
              <p:cNvSpPr/>
              <p:nvPr/>
            </p:nvSpPr>
            <p:spPr>
              <a:xfrm>
                <a:off x="4332084" y="2016761"/>
                <a:ext cx="241741" cy="225625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  <p:sp>
            <p:nvSpPr>
              <p:cNvPr id="89" name="Ellipse 88"/>
              <p:cNvSpPr/>
              <p:nvPr/>
            </p:nvSpPr>
            <p:spPr>
              <a:xfrm flipH="1">
                <a:off x="4393325" y="2078360"/>
                <a:ext cx="28651" cy="28651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  <p:sp>
            <p:nvSpPr>
              <p:cNvPr id="90" name="Ellipse 89"/>
              <p:cNvSpPr/>
              <p:nvPr/>
            </p:nvSpPr>
            <p:spPr>
              <a:xfrm flipH="1">
                <a:off x="4483575" y="2078360"/>
                <a:ext cx="28651" cy="28651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</p:grpSp>
      </p:grpSp>
      <p:graphicFrame>
        <p:nvGraphicFramePr>
          <p:cNvPr id="38" name="Tabelle 3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4139714"/>
              </p:ext>
            </p:extLst>
          </p:nvPr>
        </p:nvGraphicFramePr>
        <p:xfrm>
          <a:off x="5004557" y="1779801"/>
          <a:ext cx="4554834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7415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012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7113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7113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1. Frage:</a:t>
                      </a:r>
                    </a:p>
                  </a:txBody>
                  <a:tcPr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DE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DE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ich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Lehrer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 gridSpan="2">
                  <a:txBody>
                    <a:bodyPr/>
                    <a:lstStyle/>
                    <a:p>
                      <a:endParaRPr lang="de-DE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de-DE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 gridSpan="5">
                  <a:txBody>
                    <a:bodyPr/>
                    <a:lstStyle/>
                    <a:p>
                      <a:endParaRPr lang="de-DE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39" name="Gruppieren 38"/>
          <p:cNvGrpSpPr/>
          <p:nvPr/>
        </p:nvGrpSpPr>
        <p:grpSpPr>
          <a:xfrm>
            <a:off x="4918615" y="45869"/>
            <a:ext cx="4730014" cy="6766030"/>
            <a:chOff x="0" y="0"/>
            <a:chExt cx="4828310" cy="6847593"/>
          </a:xfrm>
        </p:grpSpPr>
        <p:sp>
          <p:nvSpPr>
            <p:cNvPr id="40" name="Abgerundetes Rechteck 33"/>
            <p:cNvSpPr/>
            <p:nvPr/>
          </p:nvSpPr>
          <p:spPr>
            <a:xfrm>
              <a:off x="0" y="0"/>
              <a:ext cx="4828310" cy="6847593"/>
            </a:xfrm>
            <a:prstGeom prst="roundRect">
              <a:avLst/>
            </a:prstGeom>
            <a:ln w="25400">
              <a:solidFill>
                <a:schemeClr val="tx1"/>
              </a:solidFill>
            </a:ln>
          </p:spPr>
          <p:txBody>
            <a:bodyPr vert="horz" lIns="91440" tIns="45720" rIns="91440" bIns="45720" rtlCol="0" anchor="ctr">
              <a:normAutofit fontScale="97500"/>
            </a:bodyPr>
            <a:lstStyle/>
            <a:p>
              <a:pPr algn="ctr">
                <a:spcBef>
                  <a:spcPct val="0"/>
                </a:spcBef>
              </a:pPr>
              <a:endParaRPr lang="de-DE" sz="2200" dirty="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endParaRPr>
            </a:p>
          </p:txBody>
        </p:sp>
        <p:sp>
          <p:nvSpPr>
            <p:cNvPr id="41" name="Abgerundetes Rechteck 34"/>
            <p:cNvSpPr/>
            <p:nvPr/>
          </p:nvSpPr>
          <p:spPr>
            <a:xfrm>
              <a:off x="219283" y="232477"/>
              <a:ext cx="4389744" cy="1143000"/>
            </a:xfrm>
            <a:prstGeom prst="roundRect">
              <a:avLst/>
            </a:prstGeom>
            <a:ln w="25400">
              <a:solidFill>
                <a:schemeClr val="tx1"/>
              </a:solidFill>
            </a:ln>
          </p:spPr>
          <p:txBody>
            <a:bodyPr vert="horz" lIns="91440" tIns="45720" rIns="91440" bIns="45720" rtlCol="0" anchor="t">
              <a:normAutofit fontScale="97500"/>
            </a:bodyPr>
            <a:lstStyle/>
            <a:p>
              <a:pPr algn="ctr">
                <a:spcBef>
                  <a:spcPct val="0"/>
                </a:spcBef>
              </a:pPr>
              <a:r>
                <a:rPr lang="de-DE" sz="2100" b="1" u="sng" dirty="0">
                  <a:latin typeface="Century Gothic" panose="020B0502020202020204" pitchFamily="34" charset="0"/>
                </a:rPr>
                <a:t>Meine Forscherfragen</a:t>
              </a:r>
            </a:p>
          </p:txBody>
        </p:sp>
      </p:grpSp>
      <p:grpSp>
        <p:nvGrpSpPr>
          <p:cNvPr id="42" name="Gruppieren 41"/>
          <p:cNvGrpSpPr/>
          <p:nvPr/>
        </p:nvGrpSpPr>
        <p:grpSpPr>
          <a:xfrm>
            <a:off x="8585540" y="2227923"/>
            <a:ext cx="820666" cy="225625"/>
            <a:chOff x="3765064" y="2021523"/>
            <a:chExt cx="820666" cy="225625"/>
          </a:xfrm>
        </p:grpSpPr>
        <p:grpSp>
          <p:nvGrpSpPr>
            <p:cNvPr id="43" name="Gruppieren 42"/>
            <p:cNvGrpSpPr/>
            <p:nvPr/>
          </p:nvGrpSpPr>
          <p:grpSpPr>
            <a:xfrm>
              <a:off x="3765064" y="2021523"/>
              <a:ext cx="241741" cy="225625"/>
              <a:chOff x="3765064" y="2030201"/>
              <a:chExt cx="241741" cy="225625"/>
            </a:xfrm>
          </p:grpSpPr>
          <p:sp>
            <p:nvSpPr>
              <p:cNvPr id="48" name="Ellipse 47"/>
              <p:cNvSpPr/>
              <p:nvPr/>
            </p:nvSpPr>
            <p:spPr>
              <a:xfrm>
                <a:off x="3765064" y="2030201"/>
                <a:ext cx="241741" cy="225625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  <p:sp>
            <p:nvSpPr>
              <p:cNvPr id="49" name="Ellipse 48"/>
              <p:cNvSpPr/>
              <p:nvPr/>
            </p:nvSpPr>
            <p:spPr>
              <a:xfrm flipH="1">
                <a:off x="3826305" y="2091800"/>
                <a:ext cx="28651" cy="28651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  <p:sp>
            <p:nvSpPr>
              <p:cNvPr id="50" name="Ellipse 49"/>
              <p:cNvSpPr/>
              <p:nvPr/>
            </p:nvSpPr>
            <p:spPr>
              <a:xfrm flipH="1">
                <a:off x="3916555" y="2091800"/>
                <a:ext cx="28651" cy="28651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</p:grpSp>
        <p:grpSp>
          <p:nvGrpSpPr>
            <p:cNvPr id="44" name="Gruppieren 43"/>
            <p:cNvGrpSpPr/>
            <p:nvPr/>
          </p:nvGrpSpPr>
          <p:grpSpPr>
            <a:xfrm>
              <a:off x="4343989" y="2021523"/>
              <a:ext cx="241741" cy="225625"/>
              <a:chOff x="4332084" y="2016761"/>
              <a:chExt cx="241741" cy="225625"/>
            </a:xfrm>
          </p:grpSpPr>
          <p:sp>
            <p:nvSpPr>
              <p:cNvPr id="45" name="Ellipse 44"/>
              <p:cNvSpPr/>
              <p:nvPr/>
            </p:nvSpPr>
            <p:spPr>
              <a:xfrm>
                <a:off x="4332084" y="2016761"/>
                <a:ext cx="241741" cy="225625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  <p:sp>
            <p:nvSpPr>
              <p:cNvPr id="46" name="Ellipse 45"/>
              <p:cNvSpPr/>
              <p:nvPr/>
            </p:nvSpPr>
            <p:spPr>
              <a:xfrm flipH="1">
                <a:off x="4393325" y="2078360"/>
                <a:ext cx="28651" cy="28651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  <p:sp>
            <p:nvSpPr>
              <p:cNvPr id="47" name="Ellipse 46"/>
              <p:cNvSpPr/>
              <p:nvPr/>
            </p:nvSpPr>
            <p:spPr>
              <a:xfrm flipH="1">
                <a:off x="4483575" y="2078360"/>
                <a:ext cx="28651" cy="28651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</p:grpSp>
      </p:grpSp>
      <p:grpSp>
        <p:nvGrpSpPr>
          <p:cNvPr id="51" name="Gruppieren 50"/>
          <p:cNvGrpSpPr/>
          <p:nvPr/>
        </p:nvGrpSpPr>
        <p:grpSpPr>
          <a:xfrm>
            <a:off x="5226765" y="898842"/>
            <a:ext cx="4110419" cy="307777"/>
            <a:chOff x="332791" y="963403"/>
            <a:chExt cx="4110419" cy="307777"/>
          </a:xfrm>
        </p:grpSpPr>
        <p:sp>
          <p:nvSpPr>
            <p:cNvPr id="52" name="Textfeld 51"/>
            <p:cNvSpPr txBox="1"/>
            <p:nvPr/>
          </p:nvSpPr>
          <p:spPr>
            <a:xfrm>
              <a:off x="332791" y="963403"/>
              <a:ext cx="185366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400" dirty="0">
                  <a:latin typeface="Century Gothic" panose="020B0502020202020204" pitchFamily="34" charset="0"/>
                </a:rPr>
                <a:t>Name:____________</a:t>
              </a:r>
            </a:p>
          </p:txBody>
        </p:sp>
        <p:sp>
          <p:nvSpPr>
            <p:cNvPr id="53" name="Textfeld 52"/>
            <p:cNvSpPr txBox="1"/>
            <p:nvPr/>
          </p:nvSpPr>
          <p:spPr>
            <a:xfrm>
              <a:off x="2152651" y="963403"/>
              <a:ext cx="229055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400" dirty="0">
                  <a:latin typeface="Century Gothic" panose="020B0502020202020204" pitchFamily="34" charset="0"/>
                </a:rPr>
                <a:t>Thema:_______________</a:t>
              </a:r>
            </a:p>
          </p:txBody>
        </p:sp>
      </p:grpSp>
      <p:graphicFrame>
        <p:nvGraphicFramePr>
          <p:cNvPr id="54" name="Tabelle 5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21881169"/>
              </p:ext>
            </p:extLst>
          </p:nvPr>
        </p:nvGraphicFramePr>
        <p:xfrm>
          <a:off x="5026142" y="3304948"/>
          <a:ext cx="4554834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7415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012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7113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7113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2. Frage:</a:t>
                      </a:r>
                    </a:p>
                  </a:txBody>
                  <a:tcPr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DE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DE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ich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Lehrer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 gridSpan="2">
                  <a:txBody>
                    <a:bodyPr/>
                    <a:lstStyle/>
                    <a:p>
                      <a:endParaRPr lang="de-DE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de-DE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 gridSpan="5">
                  <a:txBody>
                    <a:bodyPr/>
                    <a:lstStyle/>
                    <a:p>
                      <a:endParaRPr lang="de-DE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55" name="Gruppieren 54"/>
          <p:cNvGrpSpPr/>
          <p:nvPr/>
        </p:nvGrpSpPr>
        <p:grpSpPr>
          <a:xfrm>
            <a:off x="8607125" y="3753070"/>
            <a:ext cx="820666" cy="225625"/>
            <a:chOff x="3765064" y="2021523"/>
            <a:chExt cx="820666" cy="225625"/>
          </a:xfrm>
        </p:grpSpPr>
        <p:grpSp>
          <p:nvGrpSpPr>
            <p:cNvPr id="56" name="Gruppieren 55"/>
            <p:cNvGrpSpPr/>
            <p:nvPr/>
          </p:nvGrpSpPr>
          <p:grpSpPr>
            <a:xfrm>
              <a:off x="3765064" y="2021523"/>
              <a:ext cx="241741" cy="225625"/>
              <a:chOff x="3765064" y="2030201"/>
              <a:chExt cx="241741" cy="225625"/>
            </a:xfrm>
          </p:grpSpPr>
          <p:sp>
            <p:nvSpPr>
              <p:cNvPr id="61" name="Ellipse 60"/>
              <p:cNvSpPr/>
              <p:nvPr/>
            </p:nvSpPr>
            <p:spPr>
              <a:xfrm>
                <a:off x="3765064" y="2030201"/>
                <a:ext cx="241741" cy="225625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  <p:sp>
            <p:nvSpPr>
              <p:cNvPr id="62" name="Ellipse 61"/>
              <p:cNvSpPr/>
              <p:nvPr/>
            </p:nvSpPr>
            <p:spPr>
              <a:xfrm flipH="1">
                <a:off x="3826305" y="2091800"/>
                <a:ext cx="28651" cy="28651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  <p:sp>
            <p:nvSpPr>
              <p:cNvPr id="63" name="Ellipse 62"/>
              <p:cNvSpPr/>
              <p:nvPr/>
            </p:nvSpPr>
            <p:spPr>
              <a:xfrm flipH="1">
                <a:off x="3916555" y="2091800"/>
                <a:ext cx="28651" cy="28651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</p:grpSp>
        <p:grpSp>
          <p:nvGrpSpPr>
            <p:cNvPr id="57" name="Gruppieren 56"/>
            <p:cNvGrpSpPr/>
            <p:nvPr/>
          </p:nvGrpSpPr>
          <p:grpSpPr>
            <a:xfrm>
              <a:off x="4343989" y="2021523"/>
              <a:ext cx="241741" cy="225625"/>
              <a:chOff x="4332084" y="2016761"/>
              <a:chExt cx="241741" cy="225625"/>
            </a:xfrm>
          </p:grpSpPr>
          <p:sp>
            <p:nvSpPr>
              <p:cNvPr id="58" name="Ellipse 57"/>
              <p:cNvSpPr/>
              <p:nvPr/>
            </p:nvSpPr>
            <p:spPr>
              <a:xfrm>
                <a:off x="4332084" y="2016761"/>
                <a:ext cx="241741" cy="225625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  <p:sp>
            <p:nvSpPr>
              <p:cNvPr id="59" name="Ellipse 58"/>
              <p:cNvSpPr/>
              <p:nvPr/>
            </p:nvSpPr>
            <p:spPr>
              <a:xfrm flipH="1">
                <a:off x="4393325" y="2078360"/>
                <a:ext cx="28651" cy="28651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  <p:sp>
            <p:nvSpPr>
              <p:cNvPr id="60" name="Ellipse 59"/>
              <p:cNvSpPr/>
              <p:nvPr/>
            </p:nvSpPr>
            <p:spPr>
              <a:xfrm flipH="1">
                <a:off x="4483575" y="2078360"/>
                <a:ext cx="28651" cy="28651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</p:grpSp>
      </p:grpSp>
      <p:graphicFrame>
        <p:nvGraphicFramePr>
          <p:cNvPr id="64" name="Tabelle 6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7043524"/>
              </p:ext>
            </p:extLst>
          </p:nvPr>
        </p:nvGraphicFramePr>
        <p:xfrm>
          <a:off x="4975346" y="4843436"/>
          <a:ext cx="4554834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7415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012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7113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7113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3. Frage:</a:t>
                      </a:r>
                    </a:p>
                  </a:txBody>
                  <a:tcPr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DE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DE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ich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Lehrer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 gridSpan="2">
                  <a:txBody>
                    <a:bodyPr/>
                    <a:lstStyle/>
                    <a:p>
                      <a:endParaRPr lang="de-DE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de-DE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 gridSpan="5">
                  <a:txBody>
                    <a:bodyPr/>
                    <a:lstStyle/>
                    <a:p>
                      <a:endParaRPr lang="de-DE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65" name="Gruppieren 64"/>
          <p:cNvGrpSpPr/>
          <p:nvPr/>
        </p:nvGrpSpPr>
        <p:grpSpPr>
          <a:xfrm>
            <a:off x="8556329" y="5291558"/>
            <a:ext cx="820666" cy="225625"/>
            <a:chOff x="3765064" y="2021523"/>
            <a:chExt cx="820666" cy="225625"/>
          </a:xfrm>
        </p:grpSpPr>
        <p:grpSp>
          <p:nvGrpSpPr>
            <p:cNvPr id="66" name="Gruppieren 65"/>
            <p:cNvGrpSpPr/>
            <p:nvPr/>
          </p:nvGrpSpPr>
          <p:grpSpPr>
            <a:xfrm>
              <a:off x="3765064" y="2021523"/>
              <a:ext cx="241741" cy="225625"/>
              <a:chOff x="3765064" y="2030201"/>
              <a:chExt cx="241741" cy="225625"/>
            </a:xfrm>
          </p:grpSpPr>
          <p:sp>
            <p:nvSpPr>
              <p:cNvPr id="73" name="Ellipse 72"/>
              <p:cNvSpPr/>
              <p:nvPr/>
            </p:nvSpPr>
            <p:spPr>
              <a:xfrm>
                <a:off x="3765064" y="2030201"/>
                <a:ext cx="241741" cy="225625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  <p:sp>
            <p:nvSpPr>
              <p:cNvPr id="94" name="Ellipse 93"/>
              <p:cNvSpPr/>
              <p:nvPr/>
            </p:nvSpPr>
            <p:spPr>
              <a:xfrm flipH="1">
                <a:off x="3826305" y="2091800"/>
                <a:ext cx="28651" cy="28651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  <p:sp>
            <p:nvSpPr>
              <p:cNvPr id="95" name="Ellipse 94"/>
              <p:cNvSpPr/>
              <p:nvPr/>
            </p:nvSpPr>
            <p:spPr>
              <a:xfrm flipH="1">
                <a:off x="3916555" y="2091800"/>
                <a:ext cx="28651" cy="28651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</p:grpSp>
        <p:grpSp>
          <p:nvGrpSpPr>
            <p:cNvPr id="69" name="Gruppieren 68"/>
            <p:cNvGrpSpPr/>
            <p:nvPr/>
          </p:nvGrpSpPr>
          <p:grpSpPr>
            <a:xfrm>
              <a:off x="4343989" y="2021523"/>
              <a:ext cx="241741" cy="225625"/>
              <a:chOff x="4332084" y="2016761"/>
              <a:chExt cx="241741" cy="225625"/>
            </a:xfrm>
          </p:grpSpPr>
          <p:sp>
            <p:nvSpPr>
              <p:cNvPr id="70" name="Ellipse 69"/>
              <p:cNvSpPr/>
              <p:nvPr/>
            </p:nvSpPr>
            <p:spPr>
              <a:xfrm>
                <a:off x="4332084" y="2016761"/>
                <a:ext cx="241741" cy="225625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  <p:sp>
            <p:nvSpPr>
              <p:cNvPr id="71" name="Ellipse 70"/>
              <p:cNvSpPr/>
              <p:nvPr/>
            </p:nvSpPr>
            <p:spPr>
              <a:xfrm flipH="1">
                <a:off x="4393325" y="2078360"/>
                <a:ext cx="28651" cy="28651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  <p:sp>
            <p:nvSpPr>
              <p:cNvPr id="72" name="Ellipse 71"/>
              <p:cNvSpPr/>
              <p:nvPr/>
            </p:nvSpPr>
            <p:spPr>
              <a:xfrm flipH="1">
                <a:off x="4483575" y="2078360"/>
                <a:ext cx="28651" cy="28651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886441657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48</Words>
  <Application>Microsoft Office PowerPoint</Application>
  <PresentationFormat>A4-Papier (210 x 297 mm)</PresentationFormat>
  <Paragraphs>24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Century Gothic</vt:lpstr>
      <vt:lpstr>Larissa</vt:lpstr>
      <vt:lpstr>PowerPoint-Präsentation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Seifriz</dc:creator>
  <cp:lastModifiedBy>Reschke, Jan</cp:lastModifiedBy>
  <cp:revision>102</cp:revision>
  <dcterms:created xsi:type="dcterms:W3CDTF">2017-03-26T14:21:19Z</dcterms:created>
  <dcterms:modified xsi:type="dcterms:W3CDTF">2017-12-04T06:58:58Z</dcterms:modified>
</cp:coreProperties>
</file>