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59" r:id="rId4"/>
    <p:sldId id="260" r:id="rId5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schke, Jan" initials="RJ" lastIdx="4" clrIdx="0">
    <p:extLst/>
  </p:cmAuthor>
  <p:cmAuthor id="2" name="Seifriz" initials="S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4" autoAdjust="0"/>
    <p:restoredTop sz="94662" autoAdjust="0"/>
  </p:normalViewPr>
  <p:slideViewPr>
    <p:cSldViewPr snapToGrid="0" snapToObjects="1">
      <p:cViewPr varScale="1">
        <p:scale>
          <a:sx n="95" d="100"/>
          <a:sy n="95" d="100"/>
        </p:scale>
        <p:origin x="3468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08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9560-DC38-4D5D-A396-E0E6225530F8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91844-AABC-4C51-B5D9-8357453F5D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3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900603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7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8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70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9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70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71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97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6"/>
          <p:cNvSpPr txBox="1"/>
          <p:nvPr userDrawn="1"/>
        </p:nvSpPr>
        <p:spPr>
          <a:xfrm>
            <a:off x="-13082" y="8995018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1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42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3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728A9-8D44-4FBB-908F-1BC59A1E0DFA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86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10075" y="55360"/>
            <a:ext cx="343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Lautstärkewächter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116756" y="597516"/>
            <a:ext cx="6584528" cy="926484"/>
            <a:chOff x="129456" y="429444"/>
            <a:chExt cx="6584528" cy="864096"/>
          </a:xfrm>
        </p:grpSpPr>
        <p:sp>
          <p:nvSpPr>
            <p:cNvPr id="7" name="Band nach oben 6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Ich sorge für eine ruhige Arbeitsatmosphäre!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486896"/>
              </p:ext>
            </p:extLst>
          </p:nvPr>
        </p:nvGraphicFramePr>
        <p:xfrm>
          <a:off x="169020" y="1588642"/>
          <a:ext cx="6480000" cy="1947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8215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tun,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Hinweis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1) Ich spreche selbst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leise und ruhig!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achte bewusst auf meine Stimme.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2) Ich achte darauf, dass jeder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Einzelne leise und ruhig spricht!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Spricht jemand zu laut, mache ich das Leisezeichen.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3) Ich achte darauf, dass die Gruppe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narbeit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leise abläuft!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Wenn es insgesamt zu laut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wird, klingle ich mit dem Glöckchen. 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588515"/>
              </p:ext>
            </p:extLst>
          </p:nvPr>
        </p:nvGraphicFramePr>
        <p:xfrm>
          <a:off x="185754" y="3926205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Abgerundetes Rechteck 11"/>
          <p:cNvSpPr/>
          <p:nvPr/>
        </p:nvSpPr>
        <p:spPr>
          <a:xfrm>
            <a:off x="53256" y="72008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Abgerundetes Rechteck 108"/>
          <p:cNvSpPr/>
          <p:nvPr/>
        </p:nvSpPr>
        <p:spPr>
          <a:xfrm>
            <a:off x="36116" y="4603741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68" y="4890134"/>
            <a:ext cx="4343683" cy="388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86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feld 69"/>
          <p:cNvSpPr txBox="1"/>
          <p:nvPr/>
        </p:nvSpPr>
        <p:spPr>
          <a:xfrm>
            <a:off x="2289946" y="76188"/>
            <a:ext cx="2278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Zeitwächter</a:t>
            </a:r>
          </a:p>
        </p:txBody>
      </p:sp>
      <p:grpSp>
        <p:nvGrpSpPr>
          <p:cNvPr id="71" name="Gruppieren 70"/>
          <p:cNvGrpSpPr/>
          <p:nvPr/>
        </p:nvGrpSpPr>
        <p:grpSpPr>
          <a:xfrm>
            <a:off x="120002" y="554844"/>
            <a:ext cx="6584528" cy="1145400"/>
            <a:chOff x="129456" y="429444"/>
            <a:chExt cx="6584528" cy="864096"/>
          </a:xfrm>
        </p:grpSpPr>
        <p:sp>
          <p:nvSpPr>
            <p:cNvPr id="72" name="Band nach oben 71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Ich sorge dafür, dass wir die Zeit einhalten.</a:t>
              </a: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74" name="Tabel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858703"/>
              </p:ext>
            </p:extLst>
          </p:nvPr>
        </p:nvGraphicFramePr>
        <p:xfrm>
          <a:off x="172266" y="1831720"/>
          <a:ext cx="6480000" cy="1929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601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tun,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Hinweis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1)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achte auf die vorgegebene Bearbeitungszeit.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stelle auf der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Eieruhr die Zeit ein, die wir benötigen oder die das nächste Kind zur Verfügung hat. 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2) Ich achte auf die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Gesamtz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eit, die wir für die Arbeitsphase haben.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habe die Klassenuhr im Blick und gebe frühzeitig Bescheid, wenn wir zum Ende kommen müssen.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5" name="Tabelle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434217"/>
              </p:ext>
            </p:extLst>
          </p:nvPr>
        </p:nvGraphicFramePr>
        <p:xfrm>
          <a:off x="189000" y="3947033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6" name="Abgerundetes Rechteck 75"/>
          <p:cNvSpPr/>
          <p:nvPr/>
        </p:nvSpPr>
        <p:spPr>
          <a:xfrm>
            <a:off x="78656" y="92836"/>
            <a:ext cx="6663974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Abgerundetes Rechteck 108"/>
          <p:cNvSpPr/>
          <p:nvPr/>
        </p:nvSpPr>
        <p:spPr>
          <a:xfrm>
            <a:off x="36116" y="4604339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75" y="4679044"/>
            <a:ext cx="42100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100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bgerundetes Rechteck 7"/>
          <p:cNvSpPr/>
          <p:nvPr/>
        </p:nvSpPr>
        <p:spPr>
          <a:xfrm>
            <a:off x="36116" y="4573597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107575" y="55360"/>
            <a:ext cx="2642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Gruppenleiter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116756" y="578466"/>
            <a:ext cx="6584528" cy="894734"/>
            <a:chOff x="129456" y="429444"/>
            <a:chExt cx="6584528" cy="864096"/>
          </a:xfrm>
        </p:grpSpPr>
        <p:sp>
          <p:nvSpPr>
            <p:cNvPr id="14" name="Band nach oben 13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Ich achte auf den guten Ablauf der Arbeit. 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043590"/>
              </p:ext>
            </p:extLst>
          </p:nvPr>
        </p:nvGraphicFramePr>
        <p:xfrm>
          <a:off x="169020" y="1511987"/>
          <a:ext cx="648000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601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tun,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Hinweis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1) Ich schaue, dass alle aktiv mitarbeiten. 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helfe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den anderen Kindern dabei, weiterzuarbeiten.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2) Ich achte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darauf, dass Material-, Zeit- und Lautstärkewächter ihre Aufgaben erfüllen.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erinnere die Kinder am Anfang noch mal an ihre Ämter.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3) Ich spreche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mit den anderen, wenn es Probleme in der Gruppe gibt.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Wenn es Schwierigkeiten gibt, versuche ich, sie mit meinen Gruppenmitgliedern zu klären.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703013"/>
              </p:ext>
            </p:extLst>
          </p:nvPr>
        </p:nvGraphicFramePr>
        <p:xfrm>
          <a:off x="256456" y="4037692"/>
          <a:ext cx="6405264" cy="318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4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9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Abgerundetes Rechteck 17"/>
          <p:cNvSpPr/>
          <p:nvPr/>
        </p:nvSpPr>
        <p:spPr>
          <a:xfrm>
            <a:off x="36116" y="72008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82" y="4668120"/>
            <a:ext cx="4828858" cy="426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>
          <a:xfrm>
            <a:off x="36116" y="4574195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911735" y="95643"/>
            <a:ext cx="3034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Materialwächter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120002" y="637799"/>
            <a:ext cx="6584528" cy="1145400"/>
            <a:chOff x="129456" y="429444"/>
            <a:chExt cx="6584528" cy="864096"/>
          </a:xfrm>
        </p:grpSpPr>
        <p:sp>
          <p:nvSpPr>
            <p:cNvPr id="11" name="Band nach oben 10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Ich bin verantwortlich für </a:t>
              </a:r>
              <a:r>
                <a:rPr lang="de-DE" sz="2000">
                  <a:solidFill>
                    <a:schemeClr val="tx1"/>
                  </a:solidFill>
                  <a:latin typeface="Century Gothic" panose="020B0502020202020204" pitchFamily="34" charset="0"/>
                </a:rPr>
                <a:t>das nötige </a:t>
              </a:r>
              <a:r>
                <a:rPr lang="de-DE" sz="2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Material.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399084"/>
              </p:ext>
            </p:extLst>
          </p:nvPr>
        </p:nvGraphicFramePr>
        <p:xfrm>
          <a:off x="172266" y="1914675"/>
          <a:ext cx="6480000" cy="1929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601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tun,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Hinweis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de-DE"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)</a:t>
                      </a:r>
                      <a:r>
                        <a:rPr lang="de-DE" sz="1200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achte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darauf, dass das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Material vollständig ist und bleibt.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Alle Materialien werden zusammengelegt. Es darf nichts liegen bleiben. 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2) Ich achte darauf,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dass am Ende der Arbeit alles wieder aufgeräumt wird. 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Die Materialien liegen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an einem dafür festgelegten Ort.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355814"/>
              </p:ext>
            </p:extLst>
          </p:nvPr>
        </p:nvGraphicFramePr>
        <p:xfrm>
          <a:off x="189000" y="3966488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Abgerundetes Rechteck 14"/>
          <p:cNvSpPr/>
          <p:nvPr/>
        </p:nvSpPr>
        <p:spPr>
          <a:xfrm>
            <a:off x="39362" y="86891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000" y="4733925"/>
            <a:ext cx="44196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5855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</Words>
  <Application>Microsoft Office PowerPoint</Application>
  <PresentationFormat>Bildschirmpräsentation (4:3)</PresentationFormat>
  <Paragraphs>52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Century Gothic</vt:lpstr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53</cp:revision>
  <cp:lastPrinted>2017-04-10T11:30:23Z</cp:lastPrinted>
  <dcterms:created xsi:type="dcterms:W3CDTF">2017-04-02T11:21:36Z</dcterms:created>
  <dcterms:modified xsi:type="dcterms:W3CDTF">2017-10-17T13:00:37Z</dcterms:modified>
</cp:coreProperties>
</file>