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6" y="120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818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894394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/>
          <p:cNvGraphicFramePr>
            <a:graphicFrameLocks noGrp="1"/>
          </p:cNvGraphicFramePr>
          <p:nvPr>
            <p:extLst/>
          </p:nvPr>
        </p:nvGraphicFramePr>
        <p:xfrm>
          <a:off x="437899" y="3796680"/>
          <a:ext cx="5981538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2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2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Band nach oben 44"/>
          <p:cNvSpPr/>
          <p:nvPr/>
        </p:nvSpPr>
        <p:spPr>
          <a:xfrm>
            <a:off x="383267" y="5154206"/>
            <a:ext cx="6078026" cy="1434019"/>
          </a:xfrm>
          <a:prstGeom prst="ribbon2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92" dirty="0">
                <a:solidFill>
                  <a:schemeClr val="tx1"/>
                </a:solidFill>
                <a:latin typeface="Century Gothic" panose="020B0502020202020204" pitchFamily="34" charset="0"/>
              </a:rPr>
              <a:t>hier Text eingeben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2516367" y="4572002"/>
            <a:ext cx="2001204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54" b="1" dirty="0">
                <a:latin typeface="Century Gothic" panose="020B0502020202020204" pitchFamily="34" charset="0"/>
              </a:rPr>
              <a:t>Mein Ziel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402729" y="5137030"/>
            <a:ext cx="95002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Name: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5027105" y="5137030"/>
            <a:ext cx="1224890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Start-Datum:</a:t>
            </a:r>
          </a:p>
        </p:txBody>
      </p:sp>
      <p:graphicFrame>
        <p:nvGraphicFramePr>
          <p:cNvPr id="49" name="Tabelle 48"/>
          <p:cNvGraphicFramePr>
            <a:graphicFrameLocks noGrp="1"/>
          </p:cNvGraphicFramePr>
          <p:nvPr>
            <p:extLst/>
          </p:nvPr>
        </p:nvGraphicFramePr>
        <p:xfrm>
          <a:off x="431511" y="6624408"/>
          <a:ext cx="5981538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0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886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marL="84406" marR="844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200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0" name="Tabelle 49"/>
          <p:cNvGraphicFramePr>
            <a:graphicFrameLocks noGrp="1"/>
          </p:cNvGraphicFramePr>
          <p:nvPr>
            <p:extLst/>
          </p:nvPr>
        </p:nvGraphicFramePr>
        <p:xfrm>
          <a:off x="431511" y="8316416"/>
          <a:ext cx="5981538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2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2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Abgerundetes Rechteck 50"/>
          <p:cNvSpPr/>
          <p:nvPr/>
        </p:nvSpPr>
        <p:spPr>
          <a:xfrm>
            <a:off x="338195" y="4515912"/>
            <a:ext cx="6185686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62"/>
          </a:p>
        </p:txBody>
      </p:sp>
      <p:sp>
        <p:nvSpPr>
          <p:cNvPr id="17" name="Band nach oben 16"/>
          <p:cNvSpPr/>
          <p:nvPr/>
        </p:nvSpPr>
        <p:spPr>
          <a:xfrm>
            <a:off x="383267" y="545694"/>
            <a:ext cx="6078026" cy="1434019"/>
          </a:xfrm>
          <a:prstGeom prst="ribbon2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92" dirty="0">
                <a:solidFill>
                  <a:schemeClr val="tx1"/>
                </a:solidFill>
                <a:latin typeface="Century Gothic" panose="020B0502020202020204" pitchFamily="34" charset="0"/>
              </a:rPr>
              <a:t>hier Text eingeben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516367" y="-36511"/>
            <a:ext cx="2001204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54" b="1" dirty="0">
                <a:latin typeface="Century Gothic" panose="020B0502020202020204" pitchFamily="34" charset="0"/>
              </a:rPr>
              <a:t>Mein Ziel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2729" y="528519"/>
            <a:ext cx="95002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Name: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027105" y="528519"/>
            <a:ext cx="1224890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Start-Datum:</a:t>
            </a: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431511" y="2015896"/>
          <a:ext cx="5981538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0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886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marL="84406" marR="844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338195" y="44313"/>
            <a:ext cx="6185686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62"/>
          </a:p>
        </p:txBody>
      </p:sp>
    </p:spTree>
    <p:extLst>
      <p:ext uri="{BB962C8B-B14F-4D97-AF65-F5344CB8AC3E}">
        <p14:creationId xmlns:p14="http://schemas.microsoft.com/office/powerpoint/2010/main" val="41550150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Bildschirmpräsentation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31</cp:revision>
  <dcterms:created xsi:type="dcterms:W3CDTF">2017-03-24T08:33:29Z</dcterms:created>
  <dcterms:modified xsi:type="dcterms:W3CDTF">2017-12-04T07:49:47Z</dcterms:modified>
</cp:coreProperties>
</file>