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12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744" y="96"/>
      </p:cViewPr>
      <p:guideLst>
        <p:guide orient="horz" pos="2160"/>
        <p:guide pos="2880"/>
        <p:guide orient="horz" pos="3120"/>
        <p:guide pos="216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E4B4C-7244-46AB-911C-CB8A1D89CDD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5C4CF-D20E-4AC5-8A55-3A84919BA0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076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5C4CF-D20E-4AC5-8A55-3A84919BA001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960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7521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5060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702"/>
            <a:ext cx="1543050" cy="845220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96702"/>
            <a:ext cx="4514850" cy="845220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3188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503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9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850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3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311403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068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2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2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1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1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493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891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6379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2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9" y="394409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2" y="2072925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294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2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4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5421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verlagruhr.de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3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8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8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8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extfeld 6"/>
          <p:cNvSpPr txBox="1"/>
          <p:nvPr userDrawn="1"/>
        </p:nvSpPr>
        <p:spPr>
          <a:xfrm>
            <a:off x="0" y="9760102"/>
            <a:ext cx="6858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13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</p:spTree>
    <p:extLst>
      <p:ext uri="{BB962C8B-B14F-4D97-AF65-F5344CB8AC3E}">
        <p14:creationId xmlns:p14="http://schemas.microsoft.com/office/powerpoint/2010/main" val="25981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Abgerundetes Rechteck 35"/>
          <p:cNvSpPr/>
          <p:nvPr/>
        </p:nvSpPr>
        <p:spPr>
          <a:xfrm>
            <a:off x="68256" y="29884"/>
            <a:ext cx="6741368" cy="9747652"/>
          </a:xfrm>
          <a:prstGeom prst="round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v</a:t>
            </a:r>
          </a:p>
        </p:txBody>
      </p:sp>
      <p:graphicFrame>
        <p:nvGraphicFramePr>
          <p:cNvPr id="33" name="Tabelle 32"/>
          <p:cNvGraphicFramePr>
            <a:graphicFrameLocks noGrp="1"/>
          </p:cNvGraphicFramePr>
          <p:nvPr>
            <p:extLst/>
          </p:nvPr>
        </p:nvGraphicFramePr>
        <p:xfrm>
          <a:off x="196288" y="1712640"/>
          <a:ext cx="6473077" cy="684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4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41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41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41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41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41">
                <a:tc gridSpan="2"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Inhalt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sym typeface="Wingdings"/>
                        </a:rPr>
                        <a:t>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sym typeface="Wingdings"/>
                        </a:rPr>
                        <a:t>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sym typeface="Wingdings"/>
                        </a:rPr>
                        <a:t>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7092">
                <a:tc rowSpan="3">
                  <a:txBody>
                    <a:bodyPr/>
                    <a:lstStyle/>
                    <a:p>
                      <a:pPr algn="ctr"/>
                      <a:r>
                        <a:rPr lang="de-DE" sz="11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vert="vert27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0087">
                <a:tc vMerge="1">
                  <a:txBody>
                    <a:bodyPr/>
                    <a:lstStyle/>
                    <a:p>
                      <a:pPr algn="ctr"/>
                      <a:endParaRPr lang="de-DE" sz="16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0087">
                <a:tc vMerge="1">
                  <a:txBody>
                    <a:bodyPr/>
                    <a:lstStyle/>
                    <a:p>
                      <a:pPr algn="ctr"/>
                      <a:endParaRPr lang="de-DE" sz="16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2010"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vert="vert27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90600">
                <a:tc rowSpan="2">
                  <a:txBody>
                    <a:bodyPr/>
                    <a:lstStyle/>
                    <a:p>
                      <a:pPr algn="ctr"/>
                      <a:r>
                        <a:rPr lang="de-DE" sz="11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vert="vert27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0087">
                <a:tc vMerge="1">
                  <a:txBody>
                    <a:bodyPr/>
                    <a:lstStyle/>
                    <a:p>
                      <a:pPr algn="ctr"/>
                      <a:endParaRPr lang="de-DE" sz="16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0087">
                <a:tc rowSpan="2">
                  <a:txBody>
                    <a:bodyPr/>
                    <a:lstStyle/>
                    <a:p>
                      <a:pPr algn="ctr"/>
                      <a:r>
                        <a:rPr lang="de-DE" sz="11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vert="vert27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42010">
                <a:tc vMerge="1">
                  <a:txBody>
                    <a:bodyPr/>
                    <a:lstStyle/>
                    <a:p>
                      <a:pPr algn="ctr"/>
                      <a:endParaRPr lang="de-DE" sz="16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dirty="0"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 useBgFill="1">
        <p:nvSpPr>
          <p:cNvPr id="52" name="Fensterinhalt horizontal verschieben 51"/>
          <p:cNvSpPr/>
          <p:nvPr/>
        </p:nvSpPr>
        <p:spPr>
          <a:xfrm>
            <a:off x="764704" y="116463"/>
            <a:ext cx="5206429" cy="1092121"/>
          </a:xfrm>
          <a:prstGeom prst="horizontalScroll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Kompetenzraster</a:t>
            </a:r>
            <a:endParaRPr lang="de-DE" sz="1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lvl="1" algn="ctr"/>
            <a:r>
              <a:rPr lang="de-DE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hier Text eingeben</a:t>
            </a:r>
          </a:p>
        </p:txBody>
      </p:sp>
      <p:grpSp>
        <p:nvGrpSpPr>
          <p:cNvPr id="207" name="Gruppieren 206"/>
          <p:cNvGrpSpPr/>
          <p:nvPr/>
        </p:nvGrpSpPr>
        <p:grpSpPr>
          <a:xfrm>
            <a:off x="376245" y="8625408"/>
            <a:ext cx="6077091" cy="307777"/>
            <a:chOff x="501660" y="6270541"/>
            <a:chExt cx="8102788" cy="213076"/>
          </a:xfrm>
        </p:grpSpPr>
        <p:sp>
          <p:nvSpPr>
            <p:cNvPr id="208" name="Textfeld 207"/>
            <p:cNvSpPr txBox="1"/>
            <p:nvPr/>
          </p:nvSpPr>
          <p:spPr>
            <a:xfrm>
              <a:off x="501660" y="6270541"/>
              <a:ext cx="2150128" cy="213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Century Gothic" panose="020B0502020202020204" pitchFamily="34" charset="0"/>
                </a:rPr>
                <a:t>Bemerkungen:</a:t>
              </a:r>
            </a:p>
          </p:txBody>
        </p:sp>
        <p:cxnSp>
          <p:nvCxnSpPr>
            <p:cNvPr id="210" name="Gerade Verbindung 209"/>
            <p:cNvCxnSpPr/>
            <p:nvPr/>
          </p:nvCxnSpPr>
          <p:spPr>
            <a:xfrm>
              <a:off x="2267744" y="6469948"/>
              <a:ext cx="6336704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uppieren 1"/>
          <p:cNvGrpSpPr/>
          <p:nvPr/>
        </p:nvGrpSpPr>
        <p:grpSpPr>
          <a:xfrm>
            <a:off x="325631" y="1270239"/>
            <a:ext cx="6194523" cy="338554"/>
            <a:chOff x="325630" y="718072"/>
            <a:chExt cx="6194523" cy="312511"/>
          </a:xfrm>
        </p:grpSpPr>
        <p:sp useBgFill="1">
          <p:nvSpPr>
            <p:cNvPr id="31" name="Textfeld 30"/>
            <p:cNvSpPr txBox="1"/>
            <p:nvPr/>
          </p:nvSpPr>
          <p:spPr>
            <a:xfrm>
              <a:off x="325630" y="718072"/>
              <a:ext cx="1988839" cy="312511"/>
            </a:xfrm>
            <a:prstGeom prst="rect">
              <a:avLst/>
            </a:prstGeom>
          </p:spPr>
          <p:txBody>
            <a:bodyPr wrap="square" rtlCol="0" anchor="ctr">
              <a:spAutoFit/>
            </a:bodyPr>
            <a:lstStyle/>
            <a:p>
              <a:r>
                <a:rPr lang="de-DE" sz="1400" dirty="0">
                  <a:latin typeface="Century Gothic" panose="020B0502020202020204" pitchFamily="34" charset="0"/>
                </a:rPr>
                <a:t>Name</a:t>
              </a:r>
              <a:r>
                <a:rPr lang="de-DE" sz="1600" dirty="0">
                  <a:latin typeface="Century Gothic" panose="020B0502020202020204" pitchFamily="34" charset="0"/>
                </a:rPr>
                <a:t>:</a:t>
              </a:r>
            </a:p>
          </p:txBody>
        </p:sp>
        <p:sp useBgFill="1">
          <p:nvSpPr>
            <p:cNvPr id="211" name="Textfeld 210"/>
            <p:cNvSpPr txBox="1"/>
            <p:nvPr/>
          </p:nvSpPr>
          <p:spPr>
            <a:xfrm>
              <a:off x="2428472" y="718072"/>
              <a:ext cx="1988839" cy="312511"/>
            </a:xfrm>
            <a:prstGeom prst="rect">
              <a:avLst/>
            </a:prstGeom>
          </p:spPr>
          <p:txBody>
            <a:bodyPr wrap="square" rtlCol="0" anchor="ctr">
              <a:spAutoFit/>
            </a:bodyPr>
            <a:lstStyle/>
            <a:p>
              <a:r>
                <a:rPr lang="de-DE" sz="1400" dirty="0">
                  <a:latin typeface="Century Gothic" panose="020B0502020202020204" pitchFamily="34" charset="0"/>
                </a:rPr>
                <a:t>Start</a:t>
              </a:r>
              <a:r>
                <a:rPr lang="de-DE" sz="1600" dirty="0">
                  <a:latin typeface="Century Gothic" panose="020B0502020202020204" pitchFamily="34" charset="0"/>
                </a:rPr>
                <a:t>:</a:t>
              </a:r>
            </a:p>
          </p:txBody>
        </p:sp>
        <p:sp useBgFill="1">
          <p:nvSpPr>
            <p:cNvPr id="212" name="Textfeld 211"/>
            <p:cNvSpPr txBox="1"/>
            <p:nvPr/>
          </p:nvSpPr>
          <p:spPr>
            <a:xfrm>
              <a:off x="4531314" y="718072"/>
              <a:ext cx="1988839" cy="312511"/>
            </a:xfrm>
            <a:prstGeom prst="rect">
              <a:avLst/>
            </a:prstGeom>
          </p:spPr>
          <p:txBody>
            <a:bodyPr wrap="square" rtlCol="0" anchor="ctr">
              <a:spAutoFit/>
            </a:bodyPr>
            <a:lstStyle/>
            <a:p>
              <a:r>
                <a:rPr lang="de-DE" sz="1400" dirty="0">
                  <a:latin typeface="Century Gothic" panose="020B0502020202020204" pitchFamily="34" charset="0"/>
                </a:rPr>
                <a:t>Ziel</a:t>
              </a:r>
              <a:r>
                <a:rPr lang="de-DE" sz="1600" dirty="0">
                  <a:latin typeface="Century Gothic" panose="020B0502020202020204" pitchFamily="34" charset="0"/>
                </a:rPr>
                <a:t>:</a:t>
              </a:r>
            </a:p>
          </p:txBody>
        </p:sp>
      </p:grpSp>
      <p:cxnSp>
        <p:nvCxnSpPr>
          <p:cNvPr id="213" name="Gerade Verbindung 212"/>
          <p:cNvCxnSpPr/>
          <p:nvPr/>
        </p:nvCxnSpPr>
        <p:spPr>
          <a:xfrm>
            <a:off x="375088" y="9273480"/>
            <a:ext cx="6127705" cy="0"/>
          </a:xfrm>
          <a:prstGeom prst="line">
            <a:avLst/>
          </a:prstGeom>
          <a:ln w="190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>
            <a:off x="741480" y="9624060"/>
            <a:ext cx="5394920" cy="9460"/>
          </a:xfrm>
          <a:prstGeom prst="line">
            <a:avLst/>
          </a:prstGeom>
          <a:ln w="190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501506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</Words>
  <Application>Microsoft Office PowerPoint</Application>
  <PresentationFormat>A4-Papier (210 x 297 mm)</PresentationFormat>
  <Paragraphs>57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Century Gothic</vt:lpstr>
      <vt:lpstr>Wingdings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60</cp:revision>
  <dcterms:created xsi:type="dcterms:W3CDTF">2017-03-24T08:33:29Z</dcterms:created>
  <dcterms:modified xsi:type="dcterms:W3CDTF">2017-12-04T07:24:00Z</dcterms:modified>
</cp:coreProperties>
</file>